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4" r:id="rId2"/>
    <p:sldId id="258" r:id="rId3"/>
    <p:sldId id="259" r:id="rId4"/>
    <p:sldId id="260" r:id="rId5"/>
    <p:sldId id="273" r:id="rId6"/>
    <p:sldId id="274" r:id="rId7"/>
    <p:sldId id="282" r:id="rId8"/>
    <p:sldId id="283" r:id="rId9"/>
    <p:sldId id="261" r:id="rId10"/>
    <p:sldId id="263" r:id="rId11"/>
    <p:sldId id="270" r:id="rId12"/>
    <p:sldId id="271" r:id="rId13"/>
    <p:sldId id="262" r:id="rId14"/>
    <p:sldId id="264" r:id="rId15"/>
    <p:sldId id="265" r:id="rId16"/>
    <p:sldId id="266" r:id="rId17"/>
    <p:sldId id="267" r:id="rId18"/>
    <p:sldId id="268" r:id="rId19"/>
    <p:sldId id="272" r:id="rId20"/>
    <p:sldId id="285" r:id="rId21"/>
  </p:sldIdLst>
  <p:sldSz cx="9144000" cy="6858000" type="screen4x3"/>
  <p:notesSz cx="680878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0929"/>
  </p:normalViewPr>
  <p:slideViewPr>
    <p:cSldViewPr>
      <p:cViewPr varScale="1">
        <p:scale>
          <a:sx n="68" d="100"/>
          <a:sy n="68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5FE551-9D85-4582-9692-C1BD0B9F24F0}" type="doc">
      <dgm:prSet loTypeId="urn:microsoft.com/office/officeart/2005/8/layout/hChevron3" loCatId="process" qsTypeId="urn:microsoft.com/office/officeart/2005/8/quickstyle/simple3" qsCatId="simple" csTypeId="urn:microsoft.com/office/officeart/2005/8/colors/colorful1" csCatId="colorful" phldr="1"/>
      <dgm:spPr/>
    </dgm:pt>
    <dgm:pt modelId="{3FB64162-42B2-4447-8ADB-F09830674D63}">
      <dgm:prSet phldrT="[Text]"/>
      <dgm:spPr/>
      <dgm:t>
        <a:bodyPr/>
        <a:lstStyle/>
        <a:p>
          <a:r>
            <a:rPr lang="en-US" b="1" dirty="0" smtClean="0"/>
            <a:t>21 – 30 </a:t>
          </a:r>
          <a:r>
            <a:rPr lang="th-TH" b="1" dirty="0" smtClean="0"/>
            <a:t>ปี</a:t>
          </a:r>
          <a:r>
            <a:rPr lang="en-US" dirty="0" smtClean="0"/>
            <a:t>  </a:t>
          </a:r>
          <a:endParaRPr lang="en-US" dirty="0"/>
        </a:p>
      </dgm:t>
    </dgm:pt>
    <dgm:pt modelId="{3B59C5EF-08CC-48A6-9061-6C4EBFD1A011}" type="parTrans" cxnId="{1F72BA50-5926-466C-BC6D-254F63764418}">
      <dgm:prSet/>
      <dgm:spPr/>
      <dgm:t>
        <a:bodyPr/>
        <a:lstStyle/>
        <a:p>
          <a:endParaRPr lang="en-US"/>
        </a:p>
      </dgm:t>
    </dgm:pt>
    <dgm:pt modelId="{5780CAE2-20DB-411B-A193-E5A4BED56479}" type="sibTrans" cxnId="{1F72BA50-5926-466C-BC6D-254F63764418}">
      <dgm:prSet/>
      <dgm:spPr/>
      <dgm:t>
        <a:bodyPr/>
        <a:lstStyle/>
        <a:p>
          <a:endParaRPr lang="en-US"/>
        </a:p>
      </dgm:t>
    </dgm:pt>
    <dgm:pt modelId="{7B858297-99BB-4A1D-8CD6-EF967558F43A}">
      <dgm:prSet phldrT="[Text]"/>
      <dgm:spPr/>
      <dgm:t>
        <a:bodyPr/>
        <a:lstStyle/>
        <a:p>
          <a:r>
            <a:rPr lang="en-US" b="1" dirty="0" smtClean="0"/>
            <a:t>31 – 40 </a:t>
          </a:r>
          <a:r>
            <a:rPr lang="th-TH" b="1" dirty="0" smtClean="0"/>
            <a:t>ปี</a:t>
          </a:r>
          <a:r>
            <a:rPr lang="en-US" dirty="0" smtClean="0"/>
            <a:t> </a:t>
          </a:r>
          <a:endParaRPr lang="en-US" dirty="0"/>
        </a:p>
      </dgm:t>
    </dgm:pt>
    <dgm:pt modelId="{887D06E9-2FF9-4855-A0FC-C1F87BBC43BD}" type="parTrans" cxnId="{D2CF9929-6BF0-4E7B-BF6B-034286A4443D}">
      <dgm:prSet/>
      <dgm:spPr/>
      <dgm:t>
        <a:bodyPr/>
        <a:lstStyle/>
        <a:p>
          <a:endParaRPr lang="en-US"/>
        </a:p>
      </dgm:t>
    </dgm:pt>
    <dgm:pt modelId="{EFC0150D-9087-4D9E-BE25-13452A37AFD3}" type="sibTrans" cxnId="{D2CF9929-6BF0-4E7B-BF6B-034286A4443D}">
      <dgm:prSet/>
      <dgm:spPr/>
      <dgm:t>
        <a:bodyPr/>
        <a:lstStyle/>
        <a:p>
          <a:endParaRPr lang="en-US"/>
        </a:p>
      </dgm:t>
    </dgm:pt>
    <dgm:pt modelId="{99D74EC2-62C9-4273-A0B3-8DBF9CA39957}">
      <dgm:prSet phldrT="[Text]"/>
      <dgm:spPr/>
      <dgm:t>
        <a:bodyPr/>
        <a:lstStyle/>
        <a:p>
          <a:r>
            <a:rPr lang="en-US" b="1" dirty="0" smtClean="0"/>
            <a:t>41 – 55 </a:t>
          </a:r>
          <a:r>
            <a:rPr lang="th-TH" b="1" dirty="0" smtClean="0"/>
            <a:t>ปี</a:t>
          </a:r>
          <a:r>
            <a:rPr lang="en-US" b="1" dirty="0" smtClean="0"/>
            <a:t> </a:t>
          </a:r>
          <a:endParaRPr lang="en-US" dirty="0"/>
        </a:p>
      </dgm:t>
    </dgm:pt>
    <dgm:pt modelId="{ED479D40-1FC4-46C1-81B4-B58F0D63FFBC}" type="parTrans" cxnId="{3C507834-A2E7-4A54-AE13-49AF9E9BE01B}">
      <dgm:prSet/>
      <dgm:spPr/>
      <dgm:t>
        <a:bodyPr/>
        <a:lstStyle/>
        <a:p>
          <a:endParaRPr lang="en-US"/>
        </a:p>
      </dgm:t>
    </dgm:pt>
    <dgm:pt modelId="{146A2C01-1DC7-4BDD-B505-C9A93B263441}" type="sibTrans" cxnId="{3C507834-A2E7-4A54-AE13-49AF9E9BE01B}">
      <dgm:prSet/>
      <dgm:spPr/>
      <dgm:t>
        <a:bodyPr/>
        <a:lstStyle/>
        <a:p>
          <a:endParaRPr lang="en-US"/>
        </a:p>
      </dgm:t>
    </dgm:pt>
    <dgm:pt modelId="{ADD3DE78-E903-49BA-95B3-C5C1B14C8B8F}">
      <dgm:prSet phldrT="[Text]"/>
      <dgm:spPr/>
      <dgm:t>
        <a:bodyPr/>
        <a:lstStyle/>
        <a:p>
          <a:r>
            <a:rPr lang="en-US" b="1" dirty="0" smtClean="0"/>
            <a:t>55 </a:t>
          </a:r>
          <a:r>
            <a:rPr lang="th-TH" b="1" dirty="0" smtClean="0"/>
            <a:t>ปีขึ้นไป</a:t>
          </a:r>
          <a:r>
            <a:rPr lang="en-US" dirty="0" smtClean="0"/>
            <a:t>  </a:t>
          </a:r>
          <a:endParaRPr lang="en-US" dirty="0"/>
        </a:p>
      </dgm:t>
    </dgm:pt>
    <dgm:pt modelId="{9E7A79C6-5F23-4F26-BA0F-E1474ED03A7A}" type="parTrans" cxnId="{8BF0C0F0-7D51-4333-A5F7-BF1B5C824746}">
      <dgm:prSet/>
      <dgm:spPr/>
      <dgm:t>
        <a:bodyPr/>
        <a:lstStyle/>
        <a:p>
          <a:endParaRPr lang="en-US"/>
        </a:p>
      </dgm:t>
    </dgm:pt>
    <dgm:pt modelId="{3354143C-831D-4FF6-8335-37EEE0F454BC}" type="sibTrans" cxnId="{8BF0C0F0-7D51-4333-A5F7-BF1B5C824746}">
      <dgm:prSet/>
      <dgm:spPr/>
      <dgm:t>
        <a:bodyPr/>
        <a:lstStyle/>
        <a:p>
          <a:endParaRPr lang="en-US"/>
        </a:p>
      </dgm:t>
    </dgm:pt>
    <dgm:pt modelId="{1B96F139-4BB2-49E2-9F06-0C4750EDAD8E}" type="pres">
      <dgm:prSet presAssocID="{EB5FE551-9D85-4582-9692-C1BD0B9F24F0}" presName="Name0" presStyleCnt="0">
        <dgm:presLayoutVars>
          <dgm:dir/>
          <dgm:resizeHandles val="exact"/>
        </dgm:presLayoutVars>
      </dgm:prSet>
      <dgm:spPr/>
    </dgm:pt>
    <dgm:pt modelId="{3533EE08-C736-4B2E-A055-62172A46DC93}" type="pres">
      <dgm:prSet presAssocID="{3FB64162-42B2-4447-8ADB-F09830674D63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7777-CC39-4137-AFA4-0D73E7BCC4D9}" type="pres">
      <dgm:prSet presAssocID="{5780CAE2-20DB-411B-A193-E5A4BED56479}" presName="parSpace" presStyleCnt="0"/>
      <dgm:spPr/>
    </dgm:pt>
    <dgm:pt modelId="{2DDA71B7-8CFE-44F3-B571-6701DC6AEC53}" type="pres">
      <dgm:prSet presAssocID="{7B858297-99BB-4A1D-8CD6-EF967558F43A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BF1D6-5500-4413-8425-CE3B6B77A168}" type="pres">
      <dgm:prSet presAssocID="{EFC0150D-9087-4D9E-BE25-13452A37AFD3}" presName="parSpace" presStyleCnt="0"/>
      <dgm:spPr/>
    </dgm:pt>
    <dgm:pt modelId="{A4B481CF-EE1E-45AB-B071-44D438F9A0BB}" type="pres">
      <dgm:prSet presAssocID="{99D74EC2-62C9-4273-A0B3-8DBF9CA39957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A25A4-9606-4E7C-A23E-0C897287AE15}" type="pres">
      <dgm:prSet presAssocID="{146A2C01-1DC7-4BDD-B505-C9A93B263441}" presName="parSpace" presStyleCnt="0"/>
      <dgm:spPr/>
    </dgm:pt>
    <dgm:pt modelId="{724F8FA8-57A3-48F0-9779-B346D81287E8}" type="pres">
      <dgm:prSet presAssocID="{ADD3DE78-E903-49BA-95B3-C5C1B14C8B8F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4222EF-052E-4B8A-9ADA-1DA902154776}" type="presOf" srcId="{99D74EC2-62C9-4273-A0B3-8DBF9CA39957}" destId="{A4B481CF-EE1E-45AB-B071-44D438F9A0BB}" srcOrd="0" destOrd="0" presId="urn:microsoft.com/office/officeart/2005/8/layout/hChevron3"/>
    <dgm:cxn modelId="{68C8CE2B-E048-4FA8-A9AB-528A3EEF1301}" type="presOf" srcId="{3FB64162-42B2-4447-8ADB-F09830674D63}" destId="{3533EE08-C736-4B2E-A055-62172A46DC93}" srcOrd="0" destOrd="0" presId="urn:microsoft.com/office/officeart/2005/8/layout/hChevron3"/>
    <dgm:cxn modelId="{4C735D3F-BD57-4CA2-B600-C80D51B7D057}" type="presOf" srcId="{ADD3DE78-E903-49BA-95B3-C5C1B14C8B8F}" destId="{724F8FA8-57A3-48F0-9779-B346D81287E8}" srcOrd="0" destOrd="0" presId="urn:microsoft.com/office/officeart/2005/8/layout/hChevron3"/>
    <dgm:cxn modelId="{5B9E9952-C38A-4AF7-BCEB-64258AA2377E}" type="presOf" srcId="{EB5FE551-9D85-4582-9692-C1BD0B9F24F0}" destId="{1B96F139-4BB2-49E2-9F06-0C4750EDAD8E}" srcOrd="0" destOrd="0" presId="urn:microsoft.com/office/officeart/2005/8/layout/hChevron3"/>
    <dgm:cxn modelId="{D2CF9929-6BF0-4E7B-BF6B-034286A4443D}" srcId="{EB5FE551-9D85-4582-9692-C1BD0B9F24F0}" destId="{7B858297-99BB-4A1D-8CD6-EF967558F43A}" srcOrd="1" destOrd="0" parTransId="{887D06E9-2FF9-4855-A0FC-C1F87BBC43BD}" sibTransId="{EFC0150D-9087-4D9E-BE25-13452A37AFD3}"/>
    <dgm:cxn modelId="{8BF0C0F0-7D51-4333-A5F7-BF1B5C824746}" srcId="{EB5FE551-9D85-4582-9692-C1BD0B9F24F0}" destId="{ADD3DE78-E903-49BA-95B3-C5C1B14C8B8F}" srcOrd="3" destOrd="0" parTransId="{9E7A79C6-5F23-4F26-BA0F-E1474ED03A7A}" sibTransId="{3354143C-831D-4FF6-8335-37EEE0F454BC}"/>
    <dgm:cxn modelId="{AB91901E-0F47-4B9A-80C7-02726BD2A8B6}" type="presOf" srcId="{7B858297-99BB-4A1D-8CD6-EF967558F43A}" destId="{2DDA71B7-8CFE-44F3-B571-6701DC6AEC53}" srcOrd="0" destOrd="0" presId="urn:microsoft.com/office/officeart/2005/8/layout/hChevron3"/>
    <dgm:cxn modelId="{3C507834-A2E7-4A54-AE13-49AF9E9BE01B}" srcId="{EB5FE551-9D85-4582-9692-C1BD0B9F24F0}" destId="{99D74EC2-62C9-4273-A0B3-8DBF9CA39957}" srcOrd="2" destOrd="0" parTransId="{ED479D40-1FC4-46C1-81B4-B58F0D63FFBC}" sibTransId="{146A2C01-1DC7-4BDD-B505-C9A93B263441}"/>
    <dgm:cxn modelId="{1F72BA50-5926-466C-BC6D-254F63764418}" srcId="{EB5FE551-9D85-4582-9692-C1BD0B9F24F0}" destId="{3FB64162-42B2-4447-8ADB-F09830674D63}" srcOrd="0" destOrd="0" parTransId="{3B59C5EF-08CC-48A6-9061-6C4EBFD1A011}" sibTransId="{5780CAE2-20DB-411B-A193-E5A4BED56479}"/>
    <dgm:cxn modelId="{B8F07FD6-FBBF-4E13-8892-5E27B372C9AF}" type="presParOf" srcId="{1B96F139-4BB2-49E2-9F06-0C4750EDAD8E}" destId="{3533EE08-C736-4B2E-A055-62172A46DC93}" srcOrd="0" destOrd="0" presId="urn:microsoft.com/office/officeart/2005/8/layout/hChevron3"/>
    <dgm:cxn modelId="{EA7320EA-C213-4A57-A889-66329ECE3B58}" type="presParOf" srcId="{1B96F139-4BB2-49E2-9F06-0C4750EDAD8E}" destId="{E1937777-CC39-4137-AFA4-0D73E7BCC4D9}" srcOrd="1" destOrd="0" presId="urn:microsoft.com/office/officeart/2005/8/layout/hChevron3"/>
    <dgm:cxn modelId="{9C7AE181-3170-44FA-949D-FD48ADECD6B0}" type="presParOf" srcId="{1B96F139-4BB2-49E2-9F06-0C4750EDAD8E}" destId="{2DDA71B7-8CFE-44F3-B571-6701DC6AEC53}" srcOrd="2" destOrd="0" presId="urn:microsoft.com/office/officeart/2005/8/layout/hChevron3"/>
    <dgm:cxn modelId="{5C65F07F-1312-40D3-BB82-A6EDFF5E04D0}" type="presParOf" srcId="{1B96F139-4BB2-49E2-9F06-0C4750EDAD8E}" destId="{D54BF1D6-5500-4413-8425-CE3B6B77A168}" srcOrd="3" destOrd="0" presId="urn:microsoft.com/office/officeart/2005/8/layout/hChevron3"/>
    <dgm:cxn modelId="{160DF432-498D-4E42-81B7-B73A563FF259}" type="presParOf" srcId="{1B96F139-4BB2-49E2-9F06-0C4750EDAD8E}" destId="{A4B481CF-EE1E-45AB-B071-44D438F9A0BB}" srcOrd="4" destOrd="0" presId="urn:microsoft.com/office/officeart/2005/8/layout/hChevron3"/>
    <dgm:cxn modelId="{ADF5D1C9-25BE-4A81-BBCF-5ECAEEEFC25E}" type="presParOf" srcId="{1B96F139-4BB2-49E2-9F06-0C4750EDAD8E}" destId="{C09A25A4-9606-4E7C-A23E-0C897287AE15}" srcOrd="5" destOrd="0" presId="urn:microsoft.com/office/officeart/2005/8/layout/hChevron3"/>
    <dgm:cxn modelId="{33544E40-81CC-4321-994E-BE1CE7E2539E}" type="presParOf" srcId="{1B96F139-4BB2-49E2-9F06-0C4750EDAD8E}" destId="{724F8FA8-57A3-48F0-9779-B346D81287E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529575-B6CC-4AEB-BCAA-6335EA06457E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A787D-FA4F-4804-AC04-9AD9755C831B}">
      <dgm:prSet phldrT="[Text]" custT="1"/>
      <dgm:spPr/>
      <dgm:t>
        <a:bodyPr/>
        <a:lstStyle/>
        <a:p>
          <a:r>
            <a:rPr lang="th-TH" sz="3600" b="1" dirty="0" smtClean="0"/>
            <a:t>1. </a:t>
          </a:r>
          <a:endParaRPr lang="en-US" sz="3600" b="1" dirty="0"/>
        </a:p>
      </dgm:t>
    </dgm:pt>
    <dgm:pt modelId="{958D65BB-426D-4FD9-B740-4458C1D3E8F5}" type="parTrans" cxnId="{1356E4E9-DFB0-444E-9A64-9DE106E384BB}">
      <dgm:prSet/>
      <dgm:spPr/>
      <dgm:t>
        <a:bodyPr/>
        <a:lstStyle/>
        <a:p>
          <a:endParaRPr lang="en-US" sz="4800" b="1"/>
        </a:p>
      </dgm:t>
    </dgm:pt>
    <dgm:pt modelId="{CE2EAEB9-6D73-4D83-9F6C-02F5FA6D140B}" type="sibTrans" cxnId="{1356E4E9-DFB0-444E-9A64-9DE106E384BB}">
      <dgm:prSet/>
      <dgm:spPr/>
      <dgm:t>
        <a:bodyPr/>
        <a:lstStyle/>
        <a:p>
          <a:endParaRPr lang="en-US" sz="4800" b="1"/>
        </a:p>
      </dgm:t>
    </dgm:pt>
    <dgm:pt modelId="{852D65D4-6CB0-450C-B26A-61020CE6A3D3}">
      <dgm:prSet custT="1"/>
      <dgm:spPr/>
      <dgm:t>
        <a:bodyPr/>
        <a:lstStyle/>
        <a:p>
          <a:r>
            <a:rPr lang="th-TH" sz="3600" b="1" dirty="0" smtClean="0"/>
            <a:t>2. </a:t>
          </a:r>
          <a:endParaRPr lang="en-US" sz="3600" b="1" dirty="0"/>
        </a:p>
      </dgm:t>
    </dgm:pt>
    <dgm:pt modelId="{EFE73152-E5BA-472D-8499-8D39B9AB143F}" type="parTrans" cxnId="{61F2B64A-F02D-477B-B657-5F0C0DB80F16}">
      <dgm:prSet/>
      <dgm:spPr/>
      <dgm:t>
        <a:bodyPr/>
        <a:lstStyle/>
        <a:p>
          <a:endParaRPr lang="en-US" sz="4800" b="1"/>
        </a:p>
      </dgm:t>
    </dgm:pt>
    <dgm:pt modelId="{8A7A3C8F-FCFC-48BD-99F4-17FF64EEC318}" type="sibTrans" cxnId="{61F2B64A-F02D-477B-B657-5F0C0DB80F16}">
      <dgm:prSet/>
      <dgm:spPr/>
      <dgm:t>
        <a:bodyPr/>
        <a:lstStyle/>
        <a:p>
          <a:endParaRPr lang="en-US" sz="4800" b="1"/>
        </a:p>
      </dgm:t>
    </dgm:pt>
    <dgm:pt modelId="{A632AB40-F105-4E37-956C-D202F5D4A6A9}">
      <dgm:prSet custT="1"/>
      <dgm:spPr/>
      <dgm:t>
        <a:bodyPr/>
        <a:lstStyle/>
        <a:p>
          <a:r>
            <a:rPr lang="th-TH" sz="3600" b="1" dirty="0" smtClean="0"/>
            <a:t>3. </a:t>
          </a:r>
          <a:endParaRPr lang="en-US" sz="3600" b="1" dirty="0"/>
        </a:p>
      </dgm:t>
    </dgm:pt>
    <dgm:pt modelId="{AD641F52-BE04-42C5-BC68-693E7D230153}" type="parTrans" cxnId="{5AF88038-289B-4401-8B15-2A793BFC3A9D}">
      <dgm:prSet/>
      <dgm:spPr/>
      <dgm:t>
        <a:bodyPr/>
        <a:lstStyle/>
        <a:p>
          <a:endParaRPr lang="en-US" sz="4800" b="1"/>
        </a:p>
      </dgm:t>
    </dgm:pt>
    <dgm:pt modelId="{B2B8F1F2-48E2-48EC-9270-4AA546284E21}" type="sibTrans" cxnId="{5AF88038-289B-4401-8B15-2A793BFC3A9D}">
      <dgm:prSet/>
      <dgm:spPr/>
      <dgm:t>
        <a:bodyPr/>
        <a:lstStyle/>
        <a:p>
          <a:endParaRPr lang="en-US" sz="4800" b="1"/>
        </a:p>
      </dgm:t>
    </dgm:pt>
    <dgm:pt modelId="{C4A01347-77D7-4A91-A136-C0708D30F073}">
      <dgm:prSet custT="1"/>
      <dgm:spPr/>
      <dgm:t>
        <a:bodyPr/>
        <a:lstStyle/>
        <a:p>
          <a:r>
            <a:rPr lang="th-TH" sz="3600" b="1" dirty="0" smtClean="0"/>
            <a:t>4. </a:t>
          </a:r>
          <a:endParaRPr lang="en-US" sz="3600" b="1" dirty="0"/>
        </a:p>
      </dgm:t>
    </dgm:pt>
    <dgm:pt modelId="{B78736D0-56E0-405E-9A88-E0266C77A456}" type="parTrans" cxnId="{D5430E42-B882-41E3-915E-DBDCEA343DBD}">
      <dgm:prSet/>
      <dgm:spPr/>
      <dgm:t>
        <a:bodyPr/>
        <a:lstStyle/>
        <a:p>
          <a:endParaRPr lang="en-US" sz="4800" b="1"/>
        </a:p>
      </dgm:t>
    </dgm:pt>
    <dgm:pt modelId="{52C36AF4-8051-4BB9-80C2-507381C3F2E7}" type="sibTrans" cxnId="{D5430E42-B882-41E3-915E-DBDCEA343DBD}">
      <dgm:prSet/>
      <dgm:spPr/>
      <dgm:t>
        <a:bodyPr/>
        <a:lstStyle/>
        <a:p>
          <a:endParaRPr lang="en-US" sz="4800" b="1"/>
        </a:p>
      </dgm:t>
    </dgm:pt>
    <dgm:pt modelId="{97DC2F06-FA6C-42EC-AF14-D1248EDBB0B6}">
      <dgm:prSet custT="1"/>
      <dgm:spPr/>
      <dgm:t>
        <a:bodyPr/>
        <a:lstStyle/>
        <a:p>
          <a:r>
            <a:rPr lang="th-TH" sz="3600" b="1" dirty="0" smtClean="0"/>
            <a:t>5. </a:t>
          </a:r>
          <a:endParaRPr lang="en-US" sz="3600" b="1" dirty="0"/>
        </a:p>
      </dgm:t>
    </dgm:pt>
    <dgm:pt modelId="{9D533E88-948D-4F38-B3EF-031ACC92659D}" type="parTrans" cxnId="{267A4B94-53C4-450C-9028-3FECFC299C23}">
      <dgm:prSet/>
      <dgm:spPr/>
      <dgm:t>
        <a:bodyPr/>
        <a:lstStyle/>
        <a:p>
          <a:endParaRPr lang="en-US" sz="4800" b="1"/>
        </a:p>
      </dgm:t>
    </dgm:pt>
    <dgm:pt modelId="{9DD8C51F-2479-4A1E-9B77-48C405B5C5B4}" type="sibTrans" cxnId="{267A4B94-53C4-450C-9028-3FECFC299C23}">
      <dgm:prSet/>
      <dgm:spPr/>
      <dgm:t>
        <a:bodyPr/>
        <a:lstStyle/>
        <a:p>
          <a:endParaRPr lang="en-US" sz="4800" b="1"/>
        </a:p>
      </dgm:t>
    </dgm:pt>
    <dgm:pt modelId="{2455BE2C-DCFC-455D-89D2-BBF0C266CAC3}">
      <dgm:prSet custT="1"/>
      <dgm:spPr/>
      <dgm:t>
        <a:bodyPr/>
        <a:lstStyle/>
        <a:p>
          <a:r>
            <a:rPr lang="th-TH" sz="3600" b="1" dirty="0" smtClean="0"/>
            <a:t>6. </a:t>
          </a:r>
          <a:endParaRPr lang="en-US" sz="3600" b="1" dirty="0"/>
        </a:p>
      </dgm:t>
    </dgm:pt>
    <dgm:pt modelId="{16456B55-EC19-4260-B9DA-7CA54D7A6DD0}" type="parTrans" cxnId="{DE409FC4-065E-4CCA-8030-C3921F5FBDE8}">
      <dgm:prSet/>
      <dgm:spPr/>
      <dgm:t>
        <a:bodyPr/>
        <a:lstStyle/>
        <a:p>
          <a:endParaRPr lang="en-US" sz="4800" b="1"/>
        </a:p>
      </dgm:t>
    </dgm:pt>
    <dgm:pt modelId="{774DAE0E-A3C3-401E-8108-A5A734A62201}" type="sibTrans" cxnId="{DE409FC4-065E-4CCA-8030-C3921F5FBDE8}">
      <dgm:prSet/>
      <dgm:spPr/>
      <dgm:t>
        <a:bodyPr/>
        <a:lstStyle/>
        <a:p>
          <a:endParaRPr lang="en-US" sz="4800" b="1"/>
        </a:p>
      </dgm:t>
    </dgm:pt>
    <dgm:pt modelId="{5D7C5A09-837A-45E0-936F-0B9339201C2A}">
      <dgm:prSet phldrT="[Text]" custT="1"/>
      <dgm:spPr/>
      <dgm:t>
        <a:bodyPr/>
        <a:lstStyle/>
        <a:p>
          <a:r>
            <a:rPr lang="th-TH" sz="4000" b="1" dirty="0" smtClean="0"/>
            <a:t>ปกป้องความเสี่ยงเฉพาะตน</a:t>
          </a:r>
          <a:endParaRPr lang="en-US" sz="4000" b="1" dirty="0"/>
        </a:p>
      </dgm:t>
    </dgm:pt>
    <dgm:pt modelId="{AD84148E-5ABB-4FFF-9D00-0BE13A9B841D}" type="parTrans" cxnId="{37CD14A1-BA0F-47DE-9E07-A3D350F516E6}">
      <dgm:prSet/>
      <dgm:spPr/>
      <dgm:t>
        <a:bodyPr/>
        <a:lstStyle/>
        <a:p>
          <a:endParaRPr lang="en-US" sz="4800" b="1"/>
        </a:p>
      </dgm:t>
    </dgm:pt>
    <dgm:pt modelId="{E14C974C-389E-4E76-ABA8-D235FA018082}" type="sibTrans" cxnId="{37CD14A1-BA0F-47DE-9E07-A3D350F516E6}">
      <dgm:prSet/>
      <dgm:spPr/>
      <dgm:t>
        <a:bodyPr/>
        <a:lstStyle/>
        <a:p>
          <a:endParaRPr lang="en-US" sz="4800" b="1"/>
        </a:p>
      </dgm:t>
    </dgm:pt>
    <dgm:pt modelId="{DC91EBF2-3CCC-4675-BCA5-73ABF890A488}">
      <dgm:prSet custT="1"/>
      <dgm:spPr/>
      <dgm:t>
        <a:bodyPr/>
        <a:lstStyle/>
        <a:p>
          <a:r>
            <a:rPr lang="th-TH" sz="4000" b="1" dirty="0" smtClean="0"/>
            <a:t>สะสมเพิ่มพูนทรัพย์สิน</a:t>
          </a:r>
          <a:endParaRPr lang="en-US" sz="4000" b="1" dirty="0"/>
        </a:p>
      </dgm:t>
    </dgm:pt>
    <dgm:pt modelId="{C18AE876-5B1D-4A46-978B-C1EF96F2452B}" type="parTrans" cxnId="{0D2D8A07-58D1-453D-8CCB-9F133EA489E0}">
      <dgm:prSet/>
      <dgm:spPr/>
      <dgm:t>
        <a:bodyPr/>
        <a:lstStyle/>
        <a:p>
          <a:endParaRPr lang="en-US" sz="4800" b="1"/>
        </a:p>
      </dgm:t>
    </dgm:pt>
    <dgm:pt modelId="{013CEA34-7FBA-4409-9634-0BD563AB9F4A}" type="sibTrans" cxnId="{0D2D8A07-58D1-453D-8CCB-9F133EA489E0}">
      <dgm:prSet/>
      <dgm:spPr/>
      <dgm:t>
        <a:bodyPr/>
        <a:lstStyle/>
        <a:p>
          <a:endParaRPr lang="en-US" sz="4800" b="1"/>
        </a:p>
      </dgm:t>
    </dgm:pt>
    <dgm:pt modelId="{114AC928-3A35-43E5-945F-9A696BC527A3}">
      <dgm:prSet custT="1"/>
      <dgm:spPr/>
      <dgm:t>
        <a:bodyPr/>
        <a:lstStyle/>
        <a:p>
          <a:r>
            <a:rPr lang="th-TH" sz="4000" b="1" dirty="0" smtClean="0"/>
            <a:t>สำรองเมื่อยามแก่เฒ่า</a:t>
          </a:r>
          <a:endParaRPr lang="en-US" sz="4000" b="1" dirty="0"/>
        </a:p>
      </dgm:t>
    </dgm:pt>
    <dgm:pt modelId="{8A2C2E50-112D-4B1F-896A-090A73A5D668}" type="parTrans" cxnId="{676040C8-E3E6-423C-B88B-CB8D5D8CFA47}">
      <dgm:prSet/>
      <dgm:spPr/>
      <dgm:t>
        <a:bodyPr/>
        <a:lstStyle/>
        <a:p>
          <a:endParaRPr lang="en-US" sz="4800" b="1"/>
        </a:p>
      </dgm:t>
    </dgm:pt>
    <dgm:pt modelId="{0A3FA081-9F8C-4D1E-88E9-627F6D0A555E}" type="sibTrans" cxnId="{676040C8-E3E6-423C-B88B-CB8D5D8CFA47}">
      <dgm:prSet/>
      <dgm:spPr/>
      <dgm:t>
        <a:bodyPr/>
        <a:lstStyle/>
        <a:p>
          <a:endParaRPr lang="en-US" sz="4800" b="1"/>
        </a:p>
      </dgm:t>
    </dgm:pt>
    <dgm:pt modelId="{E4955DAA-728A-4885-B662-FD3A8CF84978}">
      <dgm:prSet custT="1"/>
      <dgm:spPr/>
      <dgm:t>
        <a:bodyPr/>
        <a:lstStyle/>
        <a:p>
          <a:r>
            <a:rPr lang="th-TH" sz="4000" b="1" dirty="0" smtClean="0"/>
            <a:t>การวางแผนทางภาษี</a:t>
          </a:r>
          <a:endParaRPr lang="en-US" sz="4000" b="1" dirty="0"/>
        </a:p>
      </dgm:t>
    </dgm:pt>
    <dgm:pt modelId="{5D9EBB69-D618-4905-9776-668AC454026F}" type="parTrans" cxnId="{438160CB-1A2A-4353-A492-D0499FC1399E}">
      <dgm:prSet/>
      <dgm:spPr/>
      <dgm:t>
        <a:bodyPr/>
        <a:lstStyle/>
        <a:p>
          <a:endParaRPr lang="en-US" sz="4800" b="1"/>
        </a:p>
      </dgm:t>
    </dgm:pt>
    <dgm:pt modelId="{BA91041A-442E-43D8-B679-1630B752AB63}" type="sibTrans" cxnId="{438160CB-1A2A-4353-A492-D0499FC1399E}">
      <dgm:prSet/>
      <dgm:spPr/>
      <dgm:t>
        <a:bodyPr/>
        <a:lstStyle/>
        <a:p>
          <a:endParaRPr lang="en-US" sz="4800" b="1"/>
        </a:p>
      </dgm:t>
    </dgm:pt>
    <dgm:pt modelId="{70FDB655-6A2A-470A-88D7-A23B9D059017}">
      <dgm:prSet custT="1"/>
      <dgm:spPr/>
      <dgm:t>
        <a:bodyPr/>
        <a:lstStyle/>
        <a:p>
          <a:r>
            <a:rPr lang="th-TH" sz="4000" b="1" dirty="0" smtClean="0"/>
            <a:t>เพื่อการจับจ่ายซื้อหาอสังหาริมทรัพย์</a:t>
          </a:r>
          <a:endParaRPr lang="en-US" sz="4000" b="1" dirty="0"/>
        </a:p>
      </dgm:t>
    </dgm:pt>
    <dgm:pt modelId="{B3578882-87FE-43CE-97E0-E1FEF0DF2C5E}" type="parTrans" cxnId="{903D8FE6-7F0B-4FF1-842A-59D0175D763E}">
      <dgm:prSet/>
      <dgm:spPr/>
      <dgm:t>
        <a:bodyPr/>
        <a:lstStyle/>
        <a:p>
          <a:endParaRPr lang="en-US" sz="4800" b="1"/>
        </a:p>
      </dgm:t>
    </dgm:pt>
    <dgm:pt modelId="{71AC255C-5714-4789-9323-55DFD1359CEC}" type="sibTrans" cxnId="{903D8FE6-7F0B-4FF1-842A-59D0175D763E}">
      <dgm:prSet/>
      <dgm:spPr/>
      <dgm:t>
        <a:bodyPr/>
        <a:lstStyle/>
        <a:p>
          <a:endParaRPr lang="en-US" sz="4800" b="1"/>
        </a:p>
      </dgm:t>
    </dgm:pt>
    <dgm:pt modelId="{26B2E2E1-0324-49BA-8CB9-AD030260CBAC}">
      <dgm:prSet custT="1"/>
      <dgm:spPr/>
      <dgm:t>
        <a:bodyPr/>
        <a:lstStyle/>
        <a:p>
          <a:r>
            <a:rPr lang="th-TH" sz="4000" b="1" dirty="0" smtClean="0"/>
            <a:t>เพื่อการบริหารทรัพย์สิน</a:t>
          </a:r>
          <a:endParaRPr lang="en-US" sz="4000" b="1" dirty="0"/>
        </a:p>
      </dgm:t>
    </dgm:pt>
    <dgm:pt modelId="{9CF0D881-2C46-4B02-B658-3BA5732AF98B}" type="parTrans" cxnId="{A20755D0-218E-43C5-B5D7-9BA6B06F5706}">
      <dgm:prSet/>
      <dgm:spPr/>
      <dgm:t>
        <a:bodyPr/>
        <a:lstStyle/>
        <a:p>
          <a:endParaRPr lang="en-US" sz="4800" b="1"/>
        </a:p>
      </dgm:t>
    </dgm:pt>
    <dgm:pt modelId="{7C5CB160-DD14-4B09-8157-D0C8B419EAD1}" type="sibTrans" cxnId="{A20755D0-218E-43C5-B5D7-9BA6B06F5706}">
      <dgm:prSet/>
      <dgm:spPr/>
      <dgm:t>
        <a:bodyPr/>
        <a:lstStyle/>
        <a:p>
          <a:endParaRPr lang="en-US" sz="4800" b="1"/>
        </a:p>
      </dgm:t>
    </dgm:pt>
    <dgm:pt modelId="{9F1E85C7-F0B8-4361-8D99-149B362C79AC}" type="pres">
      <dgm:prSet presAssocID="{25529575-B6CC-4AEB-BCAA-6335EA0645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3B5DA7-6E9B-43F0-85F9-B8348D349DBA}" type="pres">
      <dgm:prSet presAssocID="{696A787D-FA4F-4804-AC04-9AD9755C831B}" presName="composite" presStyleCnt="0"/>
      <dgm:spPr/>
    </dgm:pt>
    <dgm:pt modelId="{F0B82295-EFBC-48BF-AAD1-69F13E08CB83}" type="pres">
      <dgm:prSet presAssocID="{696A787D-FA4F-4804-AC04-9AD9755C831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369FA-237E-44B6-A4BB-213AAAA8FB84}" type="pres">
      <dgm:prSet presAssocID="{696A787D-FA4F-4804-AC04-9AD9755C831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1AE79-5BF3-4181-ABE6-8CF245F37BFC}" type="pres">
      <dgm:prSet presAssocID="{CE2EAEB9-6D73-4D83-9F6C-02F5FA6D140B}" presName="sp" presStyleCnt="0"/>
      <dgm:spPr/>
    </dgm:pt>
    <dgm:pt modelId="{66025EC8-8821-4D19-B663-D47A386CF3B1}" type="pres">
      <dgm:prSet presAssocID="{852D65D4-6CB0-450C-B26A-61020CE6A3D3}" presName="composite" presStyleCnt="0"/>
      <dgm:spPr/>
    </dgm:pt>
    <dgm:pt modelId="{D33F19B4-3A4D-4B37-AC0D-7B6878C9DD29}" type="pres">
      <dgm:prSet presAssocID="{852D65D4-6CB0-450C-B26A-61020CE6A3D3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D5F7A-4151-4CC1-AA6B-AC70C7E66D8F}" type="pres">
      <dgm:prSet presAssocID="{852D65D4-6CB0-450C-B26A-61020CE6A3D3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AE244-8E7B-4170-B840-1C28765131A8}" type="pres">
      <dgm:prSet presAssocID="{8A7A3C8F-FCFC-48BD-99F4-17FF64EEC318}" presName="sp" presStyleCnt="0"/>
      <dgm:spPr/>
    </dgm:pt>
    <dgm:pt modelId="{A90D9DDA-3DFF-43D8-8107-DC98CB606FFE}" type="pres">
      <dgm:prSet presAssocID="{A632AB40-F105-4E37-956C-D202F5D4A6A9}" presName="composite" presStyleCnt="0"/>
      <dgm:spPr/>
    </dgm:pt>
    <dgm:pt modelId="{1A28834E-81CD-4EFC-96BD-0DF932F96D12}" type="pres">
      <dgm:prSet presAssocID="{A632AB40-F105-4E37-956C-D202F5D4A6A9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975B1-E97A-4656-9FBB-485787D49D79}" type="pres">
      <dgm:prSet presAssocID="{A632AB40-F105-4E37-956C-D202F5D4A6A9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9F104-FA22-4C49-A4B4-CB8229266E7C}" type="pres">
      <dgm:prSet presAssocID="{B2B8F1F2-48E2-48EC-9270-4AA546284E21}" presName="sp" presStyleCnt="0"/>
      <dgm:spPr/>
    </dgm:pt>
    <dgm:pt modelId="{C2E1B7D4-F6A7-4DE3-8A52-FB2E72A67907}" type="pres">
      <dgm:prSet presAssocID="{C4A01347-77D7-4A91-A136-C0708D30F073}" presName="composite" presStyleCnt="0"/>
      <dgm:spPr/>
    </dgm:pt>
    <dgm:pt modelId="{6154C9C9-C8CF-49CD-A6A8-6AA73BECCA06}" type="pres">
      <dgm:prSet presAssocID="{C4A01347-77D7-4A91-A136-C0708D30F07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C5E1C-DE92-492A-9630-1BC929F844B9}" type="pres">
      <dgm:prSet presAssocID="{C4A01347-77D7-4A91-A136-C0708D30F073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C721C-872F-4923-83B5-2584A0002979}" type="pres">
      <dgm:prSet presAssocID="{52C36AF4-8051-4BB9-80C2-507381C3F2E7}" presName="sp" presStyleCnt="0"/>
      <dgm:spPr/>
    </dgm:pt>
    <dgm:pt modelId="{FA495EFF-FE35-4D32-A61F-CC9EC865D510}" type="pres">
      <dgm:prSet presAssocID="{97DC2F06-FA6C-42EC-AF14-D1248EDBB0B6}" presName="composite" presStyleCnt="0"/>
      <dgm:spPr/>
    </dgm:pt>
    <dgm:pt modelId="{7CDF8557-52D0-466A-9FE8-E8CD01E04099}" type="pres">
      <dgm:prSet presAssocID="{97DC2F06-FA6C-42EC-AF14-D1248EDBB0B6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FB5BB-B72A-4794-8554-2A6C28996A58}" type="pres">
      <dgm:prSet presAssocID="{97DC2F06-FA6C-42EC-AF14-D1248EDBB0B6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7297F-E6EA-4BE8-8374-7C8B277B71EA}" type="pres">
      <dgm:prSet presAssocID="{9DD8C51F-2479-4A1E-9B77-48C405B5C5B4}" presName="sp" presStyleCnt="0"/>
      <dgm:spPr/>
    </dgm:pt>
    <dgm:pt modelId="{079745E0-D5FC-4C35-956A-CDE778ACE553}" type="pres">
      <dgm:prSet presAssocID="{2455BE2C-DCFC-455D-89D2-BBF0C266CAC3}" presName="composite" presStyleCnt="0"/>
      <dgm:spPr/>
    </dgm:pt>
    <dgm:pt modelId="{E86508CA-5AD8-4E43-BEF9-8893AE9EEC41}" type="pres">
      <dgm:prSet presAssocID="{2455BE2C-DCFC-455D-89D2-BBF0C266CAC3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CF8BF-3BCE-4F09-9951-B06D167E30F2}" type="pres">
      <dgm:prSet presAssocID="{2455BE2C-DCFC-455D-89D2-BBF0C266CAC3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66C6FF-E174-460D-84EA-A9E75E17D5E0}" type="presOf" srcId="{DC91EBF2-3CCC-4675-BCA5-73ABF890A488}" destId="{222D5F7A-4151-4CC1-AA6B-AC70C7E66D8F}" srcOrd="0" destOrd="0" presId="urn:microsoft.com/office/officeart/2005/8/layout/chevron2"/>
    <dgm:cxn modelId="{676040C8-E3E6-423C-B88B-CB8D5D8CFA47}" srcId="{A632AB40-F105-4E37-956C-D202F5D4A6A9}" destId="{114AC928-3A35-43E5-945F-9A696BC527A3}" srcOrd="0" destOrd="0" parTransId="{8A2C2E50-112D-4B1F-896A-090A73A5D668}" sibTransId="{0A3FA081-9F8C-4D1E-88E9-627F6D0A555E}"/>
    <dgm:cxn modelId="{7A819CBD-894F-4589-9EB8-7DB5BDABF3A6}" type="presOf" srcId="{26B2E2E1-0324-49BA-8CB9-AD030260CBAC}" destId="{E5BCF8BF-3BCE-4F09-9951-B06D167E30F2}" srcOrd="0" destOrd="0" presId="urn:microsoft.com/office/officeart/2005/8/layout/chevron2"/>
    <dgm:cxn modelId="{5AF88038-289B-4401-8B15-2A793BFC3A9D}" srcId="{25529575-B6CC-4AEB-BCAA-6335EA06457E}" destId="{A632AB40-F105-4E37-956C-D202F5D4A6A9}" srcOrd="2" destOrd="0" parTransId="{AD641F52-BE04-42C5-BC68-693E7D230153}" sibTransId="{B2B8F1F2-48E2-48EC-9270-4AA546284E21}"/>
    <dgm:cxn modelId="{C9EAD720-EF43-40A0-B9A8-A8620842966E}" type="presOf" srcId="{852D65D4-6CB0-450C-B26A-61020CE6A3D3}" destId="{D33F19B4-3A4D-4B37-AC0D-7B6878C9DD29}" srcOrd="0" destOrd="0" presId="urn:microsoft.com/office/officeart/2005/8/layout/chevron2"/>
    <dgm:cxn modelId="{8CCF1FBC-E609-4D8F-9A43-1A0A6672E87F}" type="presOf" srcId="{E4955DAA-728A-4885-B662-FD3A8CF84978}" destId="{E0EC5E1C-DE92-492A-9630-1BC929F844B9}" srcOrd="0" destOrd="0" presId="urn:microsoft.com/office/officeart/2005/8/layout/chevron2"/>
    <dgm:cxn modelId="{61F2B64A-F02D-477B-B657-5F0C0DB80F16}" srcId="{25529575-B6CC-4AEB-BCAA-6335EA06457E}" destId="{852D65D4-6CB0-450C-B26A-61020CE6A3D3}" srcOrd="1" destOrd="0" parTransId="{EFE73152-E5BA-472D-8499-8D39B9AB143F}" sibTransId="{8A7A3C8F-FCFC-48BD-99F4-17FF64EEC318}"/>
    <dgm:cxn modelId="{C672E0E6-C3AF-4986-8571-ECB8046C9A3A}" type="presOf" srcId="{25529575-B6CC-4AEB-BCAA-6335EA06457E}" destId="{9F1E85C7-F0B8-4361-8D99-149B362C79AC}" srcOrd="0" destOrd="0" presId="urn:microsoft.com/office/officeart/2005/8/layout/chevron2"/>
    <dgm:cxn modelId="{5D98E10E-7307-4CE7-870A-339BCF5F4163}" type="presOf" srcId="{114AC928-3A35-43E5-945F-9A696BC527A3}" destId="{F01975B1-E97A-4656-9FBB-485787D49D79}" srcOrd="0" destOrd="0" presId="urn:microsoft.com/office/officeart/2005/8/layout/chevron2"/>
    <dgm:cxn modelId="{A6855BF7-DF72-4FE5-9573-5BFE8D362F87}" type="presOf" srcId="{97DC2F06-FA6C-42EC-AF14-D1248EDBB0B6}" destId="{7CDF8557-52D0-466A-9FE8-E8CD01E04099}" srcOrd="0" destOrd="0" presId="urn:microsoft.com/office/officeart/2005/8/layout/chevron2"/>
    <dgm:cxn modelId="{438160CB-1A2A-4353-A492-D0499FC1399E}" srcId="{C4A01347-77D7-4A91-A136-C0708D30F073}" destId="{E4955DAA-728A-4885-B662-FD3A8CF84978}" srcOrd="0" destOrd="0" parTransId="{5D9EBB69-D618-4905-9776-668AC454026F}" sibTransId="{BA91041A-442E-43D8-B679-1630B752AB63}"/>
    <dgm:cxn modelId="{903D8FE6-7F0B-4FF1-842A-59D0175D763E}" srcId="{97DC2F06-FA6C-42EC-AF14-D1248EDBB0B6}" destId="{70FDB655-6A2A-470A-88D7-A23B9D059017}" srcOrd="0" destOrd="0" parTransId="{B3578882-87FE-43CE-97E0-E1FEF0DF2C5E}" sibTransId="{71AC255C-5714-4789-9323-55DFD1359CEC}"/>
    <dgm:cxn modelId="{D5430E42-B882-41E3-915E-DBDCEA343DBD}" srcId="{25529575-B6CC-4AEB-BCAA-6335EA06457E}" destId="{C4A01347-77D7-4A91-A136-C0708D30F073}" srcOrd="3" destOrd="0" parTransId="{B78736D0-56E0-405E-9A88-E0266C77A456}" sibTransId="{52C36AF4-8051-4BB9-80C2-507381C3F2E7}"/>
    <dgm:cxn modelId="{24775CBD-D908-4CAE-8B71-0597CC9FCEE9}" type="presOf" srcId="{5D7C5A09-837A-45E0-936F-0B9339201C2A}" destId="{0EC369FA-237E-44B6-A4BB-213AAAA8FB84}" srcOrd="0" destOrd="0" presId="urn:microsoft.com/office/officeart/2005/8/layout/chevron2"/>
    <dgm:cxn modelId="{F39F6196-E25C-41AF-AD8A-401699CE8628}" type="presOf" srcId="{696A787D-FA4F-4804-AC04-9AD9755C831B}" destId="{F0B82295-EFBC-48BF-AAD1-69F13E08CB83}" srcOrd="0" destOrd="0" presId="urn:microsoft.com/office/officeart/2005/8/layout/chevron2"/>
    <dgm:cxn modelId="{1356E4E9-DFB0-444E-9A64-9DE106E384BB}" srcId="{25529575-B6CC-4AEB-BCAA-6335EA06457E}" destId="{696A787D-FA4F-4804-AC04-9AD9755C831B}" srcOrd="0" destOrd="0" parTransId="{958D65BB-426D-4FD9-B740-4458C1D3E8F5}" sibTransId="{CE2EAEB9-6D73-4D83-9F6C-02F5FA6D140B}"/>
    <dgm:cxn modelId="{267A4B94-53C4-450C-9028-3FECFC299C23}" srcId="{25529575-B6CC-4AEB-BCAA-6335EA06457E}" destId="{97DC2F06-FA6C-42EC-AF14-D1248EDBB0B6}" srcOrd="4" destOrd="0" parTransId="{9D533E88-948D-4F38-B3EF-031ACC92659D}" sibTransId="{9DD8C51F-2479-4A1E-9B77-48C405B5C5B4}"/>
    <dgm:cxn modelId="{5AEE4513-47F0-41A6-92AF-71840D1A66BF}" type="presOf" srcId="{A632AB40-F105-4E37-956C-D202F5D4A6A9}" destId="{1A28834E-81CD-4EFC-96BD-0DF932F96D12}" srcOrd="0" destOrd="0" presId="urn:microsoft.com/office/officeart/2005/8/layout/chevron2"/>
    <dgm:cxn modelId="{0D2D8A07-58D1-453D-8CCB-9F133EA489E0}" srcId="{852D65D4-6CB0-450C-B26A-61020CE6A3D3}" destId="{DC91EBF2-3CCC-4675-BCA5-73ABF890A488}" srcOrd="0" destOrd="0" parTransId="{C18AE876-5B1D-4A46-978B-C1EF96F2452B}" sibTransId="{013CEA34-7FBA-4409-9634-0BD563AB9F4A}"/>
    <dgm:cxn modelId="{E0EE4A0D-0942-4526-992F-E14C5842464C}" type="presOf" srcId="{2455BE2C-DCFC-455D-89D2-BBF0C266CAC3}" destId="{E86508CA-5AD8-4E43-BEF9-8893AE9EEC41}" srcOrd="0" destOrd="0" presId="urn:microsoft.com/office/officeart/2005/8/layout/chevron2"/>
    <dgm:cxn modelId="{DE409FC4-065E-4CCA-8030-C3921F5FBDE8}" srcId="{25529575-B6CC-4AEB-BCAA-6335EA06457E}" destId="{2455BE2C-DCFC-455D-89D2-BBF0C266CAC3}" srcOrd="5" destOrd="0" parTransId="{16456B55-EC19-4260-B9DA-7CA54D7A6DD0}" sibTransId="{774DAE0E-A3C3-401E-8108-A5A734A62201}"/>
    <dgm:cxn modelId="{A20755D0-218E-43C5-B5D7-9BA6B06F5706}" srcId="{2455BE2C-DCFC-455D-89D2-BBF0C266CAC3}" destId="{26B2E2E1-0324-49BA-8CB9-AD030260CBAC}" srcOrd="0" destOrd="0" parTransId="{9CF0D881-2C46-4B02-B658-3BA5732AF98B}" sibTransId="{7C5CB160-DD14-4B09-8157-D0C8B419EAD1}"/>
    <dgm:cxn modelId="{B4C87085-E6F4-444B-B696-3BD4689C9853}" type="presOf" srcId="{70FDB655-6A2A-470A-88D7-A23B9D059017}" destId="{E8EFB5BB-B72A-4794-8554-2A6C28996A58}" srcOrd="0" destOrd="0" presId="urn:microsoft.com/office/officeart/2005/8/layout/chevron2"/>
    <dgm:cxn modelId="{37CD14A1-BA0F-47DE-9E07-A3D350F516E6}" srcId="{696A787D-FA4F-4804-AC04-9AD9755C831B}" destId="{5D7C5A09-837A-45E0-936F-0B9339201C2A}" srcOrd="0" destOrd="0" parTransId="{AD84148E-5ABB-4FFF-9D00-0BE13A9B841D}" sibTransId="{E14C974C-389E-4E76-ABA8-D235FA018082}"/>
    <dgm:cxn modelId="{057BC214-BAFE-4347-9FE6-DE8A6DF65AD5}" type="presOf" srcId="{C4A01347-77D7-4A91-A136-C0708D30F073}" destId="{6154C9C9-C8CF-49CD-A6A8-6AA73BECCA06}" srcOrd="0" destOrd="0" presId="urn:microsoft.com/office/officeart/2005/8/layout/chevron2"/>
    <dgm:cxn modelId="{6A60E77D-3F29-4758-AAF8-5A27C4B80193}" type="presParOf" srcId="{9F1E85C7-F0B8-4361-8D99-149B362C79AC}" destId="{993B5DA7-6E9B-43F0-85F9-B8348D349DBA}" srcOrd="0" destOrd="0" presId="urn:microsoft.com/office/officeart/2005/8/layout/chevron2"/>
    <dgm:cxn modelId="{0CE73F39-9786-4A13-816F-68FF16206B0D}" type="presParOf" srcId="{993B5DA7-6E9B-43F0-85F9-B8348D349DBA}" destId="{F0B82295-EFBC-48BF-AAD1-69F13E08CB83}" srcOrd="0" destOrd="0" presId="urn:microsoft.com/office/officeart/2005/8/layout/chevron2"/>
    <dgm:cxn modelId="{DDE30D10-F271-4793-97FF-5C147BE95CB9}" type="presParOf" srcId="{993B5DA7-6E9B-43F0-85F9-B8348D349DBA}" destId="{0EC369FA-237E-44B6-A4BB-213AAAA8FB84}" srcOrd="1" destOrd="0" presId="urn:microsoft.com/office/officeart/2005/8/layout/chevron2"/>
    <dgm:cxn modelId="{405734CE-B8C3-4504-992F-BAF20DBE901D}" type="presParOf" srcId="{9F1E85C7-F0B8-4361-8D99-149B362C79AC}" destId="{C241AE79-5BF3-4181-ABE6-8CF245F37BFC}" srcOrd="1" destOrd="0" presId="urn:microsoft.com/office/officeart/2005/8/layout/chevron2"/>
    <dgm:cxn modelId="{1FE75F47-158B-4BDA-8D65-510DDC65E8F1}" type="presParOf" srcId="{9F1E85C7-F0B8-4361-8D99-149B362C79AC}" destId="{66025EC8-8821-4D19-B663-D47A386CF3B1}" srcOrd="2" destOrd="0" presId="urn:microsoft.com/office/officeart/2005/8/layout/chevron2"/>
    <dgm:cxn modelId="{98F527A8-0D8C-46FB-BF4E-3A124468F82D}" type="presParOf" srcId="{66025EC8-8821-4D19-B663-D47A386CF3B1}" destId="{D33F19B4-3A4D-4B37-AC0D-7B6878C9DD29}" srcOrd="0" destOrd="0" presId="urn:microsoft.com/office/officeart/2005/8/layout/chevron2"/>
    <dgm:cxn modelId="{1FC96387-0DEC-4951-9370-5526057EAFA4}" type="presParOf" srcId="{66025EC8-8821-4D19-B663-D47A386CF3B1}" destId="{222D5F7A-4151-4CC1-AA6B-AC70C7E66D8F}" srcOrd="1" destOrd="0" presId="urn:microsoft.com/office/officeart/2005/8/layout/chevron2"/>
    <dgm:cxn modelId="{560AE81D-1904-4E88-B930-76F1770F4A03}" type="presParOf" srcId="{9F1E85C7-F0B8-4361-8D99-149B362C79AC}" destId="{92AAE244-8E7B-4170-B840-1C28765131A8}" srcOrd="3" destOrd="0" presId="urn:microsoft.com/office/officeart/2005/8/layout/chevron2"/>
    <dgm:cxn modelId="{F7F352E6-605F-4CEE-952B-29AAD8456FCB}" type="presParOf" srcId="{9F1E85C7-F0B8-4361-8D99-149B362C79AC}" destId="{A90D9DDA-3DFF-43D8-8107-DC98CB606FFE}" srcOrd="4" destOrd="0" presId="urn:microsoft.com/office/officeart/2005/8/layout/chevron2"/>
    <dgm:cxn modelId="{9F0DBC21-F6C6-44D2-BB5A-86BDC07CD2E2}" type="presParOf" srcId="{A90D9DDA-3DFF-43D8-8107-DC98CB606FFE}" destId="{1A28834E-81CD-4EFC-96BD-0DF932F96D12}" srcOrd="0" destOrd="0" presId="urn:microsoft.com/office/officeart/2005/8/layout/chevron2"/>
    <dgm:cxn modelId="{2C82EF17-AC0B-4E74-A79D-2FD757DE4988}" type="presParOf" srcId="{A90D9DDA-3DFF-43D8-8107-DC98CB606FFE}" destId="{F01975B1-E97A-4656-9FBB-485787D49D79}" srcOrd="1" destOrd="0" presId="urn:microsoft.com/office/officeart/2005/8/layout/chevron2"/>
    <dgm:cxn modelId="{9E5AC428-CA4D-4275-9336-0FFFA73C542C}" type="presParOf" srcId="{9F1E85C7-F0B8-4361-8D99-149B362C79AC}" destId="{7969F104-FA22-4C49-A4B4-CB8229266E7C}" srcOrd="5" destOrd="0" presId="urn:microsoft.com/office/officeart/2005/8/layout/chevron2"/>
    <dgm:cxn modelId="{D9FFCBB2-8FC7-4078-8011-D4999540AFF2}" type="presParOf" srcId="{9F1E85C7-F0B8-4361-8D99-149B362C79AC}" destId="{C2E1B7D4-F6A7-4DE3-8A52-FB2E72A67907}" srcOrd="6" destOrd="0" presId="urn:microsoft.com/office/officeart/2005/8/layout/chevron2"/>
    <dgm:cxn modelId="{70F98DF4-9C00-4DF5-B934-466F82904DBF}" type="presParOf" srcId="{C2E1B7D4-F6A7-4DE3-8A52-FB2E72A67907}" destId="{6154C9C9-C8CF-49CD-A6A8-6AA73BECCA06}" srcOrd="0" destOrd="0" presId="urn:microsoft.com/office/officeart/2005/8/layout/chevron2"/>
    <dgm:cxn modelId="{127DAA25-DEE8-40DA-B4C0-50EF0C8E1CE2}" type="presParOf" srcId="{C2E1B7D4-F6A7-4DE3-8A52-FB2E72A67907}" destId="{E0EC5E1C-DE92-492A-9630-1BC929F844B9}" srcOrd="1" destOrd="0" presId="urn:microsoft.com/office/officeart/2005/8/layout/chevron2"/>
    <dgm:cxn modelId="{A8A324E4-806D-4632-832D-B8938FE8F459}" type="presParOf" srcId="{9F1E85C7-F0B8-4361-8D99-149B362C79AC}" destId="{47CC721C-872F-4923-83B5-2584A0002979}" srcOrd="7" destOrd="0" presId="urn:microsoft.com/office/officeart/2005/8/layout/chevron2"/>
    <dgm:cxn modelId="{1A6ED942-4EE9-40AA-9396-437A2F318482}" type="presParOf" srcId="{9F1E85C7-F0B8-4361-8D99-149B362C79AC}" destId="{FA495EFF-FE35-4D32-A61F-CC9EC865D510}" srcOrd="8" destOrd="0" presId="urn:microsoft.com/office/officeart/2005/8/layout/chevron2"/>
    <dgm:cxn modelId="{E5995DB3-3A05-483A-8B32-F72ECE1D3D71}" type="presParOf" srcId="{FA495EFF-FE35-4D32-A61F-CC9EC865D510}" destId="{7CDF8557-52D0-466A-9FE8-E8CD01E04099}" srcOrd="0" destOrd="0" presId="urn:microsoft.com/office/officeart/2005/8/layout/chevron2"/>
    <dgm:cxn modelId="{F56FFBC7-A375-4FF6-B9F0-BD2C737CEE57}" type="presParOf" srcId="{FA495EFF-FE35-4D32-A61F-CC9EC865D510}" destId="{E8EFB5BB-B72A-4794-8554-2A6C28996A58}" srcOrd="1" destOrd="0" presId="urn:microsoft.com/office/officeart/2005/8/layout/chevron2"/>
    <dgm:cxn modelId="{D823AC3D-2ADB-43BA-948D-920A28C48C02}" type="presParOf" srcId="{9F1E85C7-F0B8-4361-8D99-149B362C79AC}" destId="{6377297F-E6EA-4BE8-8374-7C8B277B71EA}" srcOrd="9" destOrd="0" presId="urn:microsoft.com/office/officeart/2005/8/layout/chevron2"/>
    <dgm:cxn modelId="{F0E4C444-4085-4355-9348-1805926DB39A}" type="presParOf" srcId="{9F1E85C7-F0B8-4361-8D99-149B362C79AC}" destId="{079745E0-D5FC-4C35-956A-CDE778ACE553}" srcOrd="10" destOrd="0" presId="urn:microsoft.com/office/officeart/2005/8/layout/chevron2"/>
    <dgm:cxn modelId="{90BC5820-F3ED-4170-9E00-3F9871CF58BA}" type="presParOf" srcId="{079745E0-D5FC-4C35-956A-CDE778ACE553}" destId="{E86508CA-5AD8-4E43-BEF9-8893AE9EEC41}" srcOrd="0" destOrd="0" presId="urn:microsoft.com/office/officeart/2005/8/layout/chevron2"/>
    <dgm:cxn modelId="{F4A92E7D-4A59-427D-84E9-235D220B03BD}" type="presParOf" srcId="{079745E0-D5FC-4C35-956A-CDE778ACE553}" destId="{E5BCF8BF-3BCE-4F09-9951-B06D167E30F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F9D537-958E-49A7-B5E1-EBB94B8D2CC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</dgm:pt>
    <dgm:pt modelId="{579FBB91-89CD-4738-A54C-B11E013994C3}">
      <dgm:prSet phldrT="[Text]" custT="1"/>
      <dgm:spPr/>
      <dgm:t>
        <a:bodyPr/>
        <a:lstStyle/>
        <a:p>
          <a:r>
            <a:rPr lang="th-TH" sz="4000" b="1" dirty="0" smtClean="0"/>
            <a:t>ขั้นที่ 1</a:t>
          </a:r>
          <a:endParaRPr lang="en-US" sz="4000" b="1" dirty="0"/>
        </a:p>
      </dgm:t>
    </dgm:pt>
    <dgm:pt modelId="{818A084B-0958-4869-9D76-13AB0D80578D}" type="par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7BDAF566-2951-4885-BB66-2D0AEBCD279F}" type="sib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2723B2EC-E8F9-46D2-8DAE-6F67CCD81B1F}">
      <dgm:prSet custT="1"/>
      <dgm:spPr/>
      <dgm:t>
        <a:bodyPr/>
        <a:lstStyle/>
        <a:p>
          <a:r>
            <a:rPr lang="th-TH" sz="4000" b="1" dirty="0" smtClean="0"/>
            <a:t>ขั้นที่ 2</a:t>
          </a:r>
          <a:endParaRPr lang="en-US" sz="4000" b="1" dirty="0"/>
        </a:p>
      </dgm:t>
    </dgm:pt>
    <dgm:pt modelId="{AE9E89FB-9254-48FF-8FFD-D2E3498EFBD0}" type="parTrans" cxnId="{2520EE03-ECEB-4FF6-8571-9B472AD303F5}">
      <dgm:prSet/>
      <dgm:spPr/>
      <dgm:t>
        <a:bodyPr/>
        <a:lstStyle/>
        <a:p>
          <a:endParaRPr lang="en-US" sz="2000" b="1"/>
        </a:p>
      </dgm:t>
    </dgm:pt>
    <dgm:pt modelId="{99679B17-7F7E-4B97-8622-E6856B3E3418}" type="sibTrans" cxnId="{2520EE03-ECEB-4FF6-8571-9B472AD303F5}">
      <dgm:prSet/>
      <dgm:spPr/>
      <dgm:t>
        <a:bodyPr/>
        <a:lstStyle/>
        <a:p>
          <a:endParaRPr lang="en-US" sz="2000" b="1"/>
        </a:p>
      </dgm:t>
    </dgm:pt>
    <dgm:pt modelId="{DB4FE6D9-93E7-4D4A-A804-24C33CEEED69}">
      <dgm:prSet custT="1"/>
      <dgm:spPr/>
      <dgm:t>
        <a:bodyPr/>
        <a:lstStyle/>
        <a:p>
          <a:r>
            <a:rPr lang="th-TH" sz="4000" b="1" dirty="0" smtClean="0"/>
            <a:t>ขั้นที่ 3</a:t>
          </a:r>
          <a:endParaRPr lang="en-US" sz="4000" b="1" dirty="0"/>
        </a:p>
      </dgm:t>
    </dgm:pt>
    <dgm:pt modelId="{9F3C9B10-7183-4995-B34F-8E147DE67762}" type="parTrans" cxnId="{9449D649-5866-40C1-BD53-275441C2A327}">
      <dgm:prSet/>
      <dgm:spPr/>
      <dgm:t>
        <a:bodyPr/>
        <a:lstStyle/>
        <a:p>
          <a:endParaRPr lang="en-US" sz="2000" b="1"/>
        </a:p>
      </dgm:t>
    </dgm:pt>
    <dgm:pt modelId="{4FB90052-80E5-46A8-9AB4-F95F6E51F164}" type="sibTrans" cxnId="{9449D649-5866-40C1-BD53-275441C2A327}">
      <dgm:prSet/>
      <dgm:spPr/>
      <dgm:t>
        <a:bodyPr/>
        <a:lstStyle/>
        <a:p>
          <a:endParaRPr lang="en-US" sz="2000" b="1"/>
        </a:p>
      </dgm:t>
    </dgm:pt>
    <dgm:pt modelId="{7C1FA42C-2B0F-4A0C-9FAA-4505A3B22BD0}">
      <dgm:prSet custT="1"/>
      <dgm:spPr/>
      <dgm:t>
        <a:bodyPr/>
        <a:lstStyle/>
        <a:p>
          <a:r>
            <a:rPr lang="th-TH" sz="4000" b="1" dirty="0" smtClean="0"/>
            <a:t>ขั้นที่ 4</a:t>
          </a:r>
          <a:endParaRPr lang="en-US" sz="4000" b="1" dirty="0"/>
        </a:p>
      </dgm:t>
    </dgm:pt>
    <dgm:pt modelId="{9924AE07-8809-46B8-8EA6-11329162611C}" type="parTrans" cxnId="{78C344E2-E668-4856-8330-5105AB4635B9}">
      <dgm:prSet/>
      <dgm:spPr/>
      <dgm:t>
        <a:bodyPr/>
        <a:lstStyle/>
        <a:p>
          <a:endParaRPr lang="en-US" sz="2000" b="1"/>
        </a:p>
      </dgm:t>
    </dgm:pt>
    <dgm:pt modelId="{C186AAD0-1970-48E3-8152-6D3466348721}" type="sibTrans" cxnId="{78C344E2-E668-4856-8330-5105AB4635B9}">
      <dgm:prSet/>
      <dgm:spPr/>
      <dgm:t>
        <a:bodyPr/>
        <a:lstStyle/>
        <a:p>
          <a:endParaRPr lang="en-US" sz="2000" b="1"/>
        </a:p>
      </dgm:t>
    </dgm:pt>
    <dgm:pt modelId="{82A2BAEE-B919-40C1-8CC5-DC4E19A23B2E}">
      <dgm:prSet custT="1"/>
      <dgm:spPr/>
      <dgm:t>
        <a:bodyPr/>
        <a:lstStyle/>
        <a:p>
          <a:r>
            <a:rPr lang="th-TH" sz="4000" b="1" dirty="0" smtClean="0"/>
            <a:t>ขั้นที่ 5</a:t>
          </a:r>
          <a:endParaRPr lang="en-US" sz="4000" b="1" dirty="0"/>
        </a:p>
      </dgm:t>
    </dgm:pt>
    <dgm:pt modelId="{0471FB69-6F94-4EEE-8EF8-1F8199B6D833}" type="parTrans" cxnId="{C03AC026-8433-4BDA-81EE-4EF321A685D3}">
      <dgm:prSet/>
      <dgm:spPr/>
      <dgm:t>
        <a:bodyPr/>
        <a:lstStyle/>
        <a:p>
          <a:endParaRPr lang="en-US" sz="2000" b="1"/>
        </a:p>
      </dgm:t>
    </dgm:pt>
    <dgm:pt modelId="{E6D4EF3E-53E0-4FAF-9437-3DB3D8F63F10}" type="sibTrans" cxnId="{C03AC026-8433-4BDA-81EE-4EF321A685D3}">
      <dgm:prSet/>
      <dgm:spPr/>
      <dgm:t>
        <a:bodyPr/>
        <a:lstStyle/>
        <a:p>
          <a:endParaRPr lang="en-US" sz="2000" b="1"/>
        </a:p>
      </dgm:t>
    </dgm:pt>
    <dgm:pt modelId="{07187855-A4A9-4FF9-9968-8D09FDC0C3D6}">
      <dgm:prSet phldrT="[Text]" custT="1"/>
      <dgm:spPr/>
      <dgm:t>
        <a:bodyPr/>
        <a:lstStyle/>
        <a:p>
          <a:r>
            <a:rPr lang="th-TH" sz="3200" b="1" dirty="0" smtClean="0"/>
            <a:t>รวบรวมข้อมูลด้านการเงิน</a:t>
          </a:r>
          <a:endParaRPr lang="en-US" sz="3200" b="1" dirty="0"/>
        </a:p>
      </dgm:t>
    </dgm:pt>
    <dgm:pt modelId="{132CA721-6BC2-40FD-ACD3-5B7DC4A0F260}" type="parTrans" cxnId="{E96F8968-8C4A-443E-8484-B8C37097356A}">
      <dgm:prSet/>
      <dgm:spPr/>
      <dgm:t>
        <a:bodyPr/>
        <a:lstStyle/>
        <a:p>
          <a:endParaRPr lang="en-US" sz="2000" b="1"/>
        </a:p>
      </dgm:t>
    </dgm:pt>
    <dgm:pt modelId="{AA962F6F-02BE-44C4-B591-295787A10746}" type="sibTrans" cxnId="{E96F8968-8C4A-443E-8484-B8C37097356A}">
      <dgm:prSet/>
      <dgm:spPr/>
      <dgm:t>
        <a:bodyPr/>
        <a:lstStyle/>
        <a:p>
          <a:endParaRPr lang="en-US" sz="2000" b="1"/>
        </a:p>
      </dgm:t>
    </dgm:pt>
    <dgm:pt modelId="{143D49DF-86A9-44CF-874A-12915E630E6E}">
      <dgm:prSet custT="1"/>
      <dgm:spPr/>
      <dgm:t>
        <a:bodyPr/>
        <a:lstStyle/>
        <a:p>
          <a:r>
            <a:rPr lang="th-TH" sz="3200" b="1" dirty="0" smtClean="0"/>
            <a:t>กำหนดเป้าหมาย </a:t>
          </a:r>
          <a:endParaRPr lang="en-US" sz="3200" b="1" dirty="0"/>
        </a:p>
      </dgm:t>
    </dgm:pt>
    <dgm:pt modelId="{38857CEC-F350-4F26-A3C3-4E529591DED2}" type="parTrans" cxnId="{8BB8B62F-0F93-43F3-94F3-B2D178597892}">
      <dgm:prSet/>
      <dgm:spPr/>
      <dgm:t>
        <a:bodyPr/>
        <a:lstStyle/>
        <a:p>
          <a:endParaRPr lang="en-US" sz="2000" b="1"/>
        </a:p>
      </dgm:t>
    </dgm:pt>
    <dgm:pt modelId="{DDDDE69C-9B2B-44A6-84E2-D7E658AF8739}" type="sibTrans" cxnId="{8BB8B62F-0F93-43F3-94F3-B2D178597892}">
      <dgm:prSet/>
      <dgm:spPr/>
      <dgm:t>
        <a:bodyPr/>
        <a:lstStyle/>
        <a:p>
          <a:endParaRPr lang="en-US" sz="2000" b="1"/>
        </a:p>
      </dgm:t>
    </dgm:pt>
    <dgm:pt modelId="{082BF958-A9DF-41F7-B8B1-5132A2707B65}">
      <dgm:prSet custT="1"/>
      <dgm:spPr/>
      <dgm:t>
        <a:bodyPr/>
        <a:lstStyle/>
        <a:p>
          <a:r>
            <a:rPr lang="th-TH" sz="2800" b="1" dirty="0" smtClean="0"/>
            <a:t>วิเคราะห์สถานการณ์ปัจจุบัน สรรหาทางเลือก</a:t>
          </a:r>
          <a:endParaRPr lang="en-US" sz="2800" b="1" dirty="0"/>
        </a:p>
      </dgm:t>
    </dgm:pt>
    <dgm:pt modelId="{B7E89565-7983-47C8-BC50-A0C09EB683B6}" type="parTrans" cxnId="{4179CB3E-8E3B-412E-8A66-A36BCF800B85}">
      <dgm:prSet/>
      <dgm:spPr/>
      <dgm:t>
        <a:bodyPr/>
        <a:lstStyle/>
        <a:p>
          <a:endParaRPr lang="en-US" sz="2000" b="1"/>
        </a:p>
      </dgm:t>
    </dgm:pt>
    <dgm:pt modelId="{42E8E82E-E2B3-4D2C-881E-9DC4EE9B8B06}" type="sibTrans" cxnId="{4179CB3E-8E3B-412E-8A66-A36BCF800B85}">
      <dgm:prSet/>
      <dgm:spPr/>
      <dgm:t>
        <a:bodyPr/>
        <a:lstStyle/>
        <a:p>
          <a:endParaRPr lang="en-US" sz="2000" b="1"/>
        </a:p>
      </dgm:t>
    </dgm:pt>
    <dgm:pt modelId="{81985C0D-E27B-43DF-BAEF-E83FA0080E44}">
      <dgm:prSet custT="1"/>
      <dgm:spPr/>
      <dgm:t>
        <a:bodyPr/>
        <a:lstStyle/>
        <a:p>
          <a:r>
            <a:rPr lang="th-TH" sz="3200" b="1" dirty="0" smtClean="0"/>
            <a:t>พัฒนา และปรับเปลี่ยนแผน</a:t>
          </a:r>
          <a:endParaRPr lang="en-US" sz="3200" b="1" dirty="0"/>
        </a:p>
      </dgm:t>
    </dgm:pt>
    <dgm:pt modelId="{42C80565-73F5-460B-8DB0-2FD4883E9036}" type="parTrans" cxnId="{D1A7E166-7A68-4509-BBC0-0BC0B58028BE}">
      <dgm:prSet/>
      <dgm:spPr/>
      <dgm:t>
        <a:bodyPr/>
        <a:lstStyle/>
        <a:p>
          <a:endParaRPr lang="en-US" sz="2000" b="1"/>
        </a:p>
      </dgm:t>
    </dgm:pt>
    <dgm:pt modelId="{96E8BD06-1568-4D95-BA21-D0E5470BC829}" type="sibTrans" cxnId="{D1A7E166-7A68-4509-BBC0-0BC0B58028BE}">
      <dgm:prSet/>
      <dgm:spPr/>
      <dgm:t>
        <a:bodyPr/>
        <a:lstStyle/>
        <a:p>
          <a:endParaRPr lang="en-US" sz="2000" b="1"/>
        </a:p>
      </dgm:t>
    </dgm:pt>
    <dgm:pt modelId="{9244715F-A3BC-4D7D-84DB-5EAA34EAC327}">
      <dgm:prSet custT="1"/>
      <dgm:spPr/>
      <dgm:t>
        <a:bodyPr/>
        <a:lstStyle/>
        <a:p>
          <a:r>
            <a:rPr lang="th-TH" sz="3200" b="1" dirty="0" smtClean="0"/>
            <a:t>ทบทวนรายปี เปลี่ยนแปลงให้เหมาะสม </a:t>
          </a:r>
          <a:endParaRPr lang="en-US" sz="3200" b="1" dirty="0"/>
        </a:p>
      </dgm:t>
    </dgm:pt>
    <dgm:pt modelId="{0B05B0C2-0587-4BDA-BB0E-D6431D5371A6}" type="parTrans" cxnId="{A39BF4FF-2F6B-4390-8FA6-172F9C326332}">
      <dgm:prSet/>
      <dgm:spPr/>
      <dgm:t>
        <a:bodyPr/>
        <a:lstStyle/>
        <a:p>
          <a:endParaRPr lang="en-US" sz="2000" b="1"/>
        </a:p>
      </dgm:t>
    </dgm:pt>
    <dgm:pt modelId="{5349AB2E-2080-480A-9A22-3B67F2D9D6F9}" type="sibTrans" cxnId="{A39BF4FF-2F6B-4390-8FA6-172F9C326332}">
      <dgm:prSet/>
      <dgm:spPr/>
      <dgm:t>
        <a:bodyPr/>
        <a:lstStyle/>
        <a:p>
          <a:endParaRPr lang="en-US" sz="2000" b="1"/>
        </a:p>
      </dgm:t>
    </dgm:pt>
    <dgm:pt modelId="{2599AC55-DF61-4807-9CED-CA547A14EB71}" type="pres">
      <dgm:prSet presAssocID="{87F9D537-958E-49A7-B5E1-EBB94B8D2CCC}" presName="Name0" presStyleCnt="0">
        <dgm:presLayoutVars>
          <dgm:dir/>
          <dgm:animLvl val="lvl"/>
          <dgm:resizeHandles val="exact"/>
        </dgm:presLayoutVars>
      </dgm:prSet>
      <dgm:spPr/>
    </dgm:pt>
    <dgm:pt modelId="{074ACA6F-E4D1-40C3-BF68-E4FB8ED17D2D}" type="pres">
      <dgm:prSet presAssocID="{579FBB91-89CD-4738-A54C-B11E013994C3}" presName="linNode" presStyleCnt="0"/>
      <dgm:spPr/>
    </dgm:pt>
    <dgm:pt modelId="{1B058809-02A4-4B5A-840C-725E3C3EAEB0}" type="pres">
      <dgm:prSet presAssocID="{579FBB91-89CD-4738-A54C-B11E013994C3}" presName="parentText" presStyleLbl="node1" presStyleIdx="0" presStyleCnt="5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B12B3-0499-401A-96A9-D9383EE5F328}" type="pres">
      <dgm:prSet presAssocID="{579FBB91-89CD-4738-A54C-B11E013994C3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7FE6F-368C-456F-AB0F-05EC4639178E}" type="pres">
      <dgm:prSet presAssocID="{7BDAF566-2951-4885-BB66-2D0AEBCD279F}" presName="sp" presStyleCnt="0"/>
      <dgm:spPr/>
    </dgm:pt>
    <dgm:pt modelId="{99B16CBD-E3A8-489E-B4F6-02565BD5C2D3}" type="pres">
      <dgm:prSet presAssocID="{2723B2EC-E8F9-46D2-8DAE-6F67CCD81B1F}" presName="linNode" presStyleCnt="0"/>
      <dgm:spPr/>
    </dgm:pt>
    <dgm:pt modelId="{E8926B10-0D59-4163-918D-E63E3040FF32}" type="pres">
      <dgm:prSet presAssocID="{2723B2EC-E8F9-46D2-8DAE-6F67CCD81B1F}" presName="parentText" presStyleLbl="node1" presStyleIdx="1" presStyleCnt="5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816EE-7F9B-4813-8C75-FAB4DB2D80C9}" type="pres">
      <dgm:prSet presAssocID="{2723B2EC-E8F9-46D2-8DAE-6F67CCD81B1F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0EF6A-1773-4BBF-A9C4-93F6FA9AFE83}" type="pres">
      <dgm:prSet presAssocID="{99679B17-7F7E-4B97-8622-E6856B3E3418}" presName="sp" presStyleCnt="0"/>
      <dgm:spPr/>
    </dgm:pt>
    <dgm:pt modelId="{5CF7A577-2E8F-40ED-9A34-B34B331F6191}" type="pres">
      <dgm:prSet presAssocID="{DB4FE6D9-93E7-4D4A-A804-24C33CEEED69}" presName="linNode" presStyleCnt="0"/>
      <dgm:spPr/>
    </dgm:pt>
    <dgm:pt modelId="{9657A53A-2A9C-468B-9BC9-7A31103DBA8E}" type="pres">
      <dgm:prSet presAssocID="{DB4FE6D9-93E7-4D4A-A804-24C33CEEED69}" presName="parentText" presStyleLbl="node1" presStyleIdx="2" presStyleCnt="5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12B21-24C5-4FFE-BA46-C94C7E91D6DC}" type="pres">
      <dgm:prSet presAssocID="{DB4FE6D9-93E7-4D4A-A804-24C33CEEED69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F9D2E-86F4-40F6-A0AD-3AAC562FB95D}" type="pres">
      <dgm:prSet presAssocID="{4FB90052-80E5-46A8-9AB4-F95F6E51F164}" presName="sp" presStyleCnt="0"/>
      <dgm:spPr/>
    </dgm:pt>
    <dgm:pt modelId="{2DBA204D-013D-47B5-9001-EDA4D1D43DC2}" type="pres">
      <dgm:prSet presAssocID="{7C1FA42C-2B0F-4A0C-9FAA-4505A3B22BD0}" presName="linNode" presStyleCnt="0"/>
      <dgm:spPr/>
    </dgm:pt>
    <dgm:pt modelId="{6918E56D-5A12-450F-B332-310A59D9512F}" type="pres">
      <dgm:prSet presAssocID="{7C1FA42C-2B0F-4A0C-9FAA-4505A3B22BD0}" presName="parentText" presStyleLbl="node1" presStyleIdx="3" presStyleCnt="5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8C2FF-8483-4FB6-895A-E928B298C3C1}" type="pres">
      <dgm:prSet presAssocID="{7C1FA42C-2B0F-4A0C-9FAA-4505A3B22BD0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FAFA3-78BF-4A35-B09D-55869BC6F3A1}" type="pres">
      <dgm:prSet presAssocID="{C186AAD0-1970-48E3-8152-6D3466348721}" presName="sp" presStyleCnt="0"/>
      <dgm:spPr/>
    </dgm:pt>
    <dgm:pt modelId="{EC17B6CE-07F0-4DB9-B94C-A578DB865FC1}" type="pres">
      <dgm:prSet presAssocID="{82A2BAEE-B919-40C1-8CC5-DC4E19A23B2E}" presName="linNode" presStyleCnt="0"/>
      <dgm:spPr/>
    </dgm:pt>
    <dgm:pt modelId="{ED6759E7-A8A6-4B89-8E81-070E9AF39C1D}" type="pres">
      <dgm:prSet presAssocID="{82A2BAEE-B919-40C1-8CC5-DC4E19A23B2E}" presName="parentText" presStyleLbl="node1" presStyleIdx="4" presStyleCnt="5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CD9B2-681E-494A-84DF-648CA1C9EAAC}" type="pres">
      <dgm:prSet presAssocID="{82A2BAEE-B919-40C1-8CC5-DC4E19A23B2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085014-540F-41DF-85E6-C4E301165DA8}" type="presOf" srcId="{9244715F-A3BC-4D7D-84DB-5EAA34EAC327}" destId="{F54CD9B2-681E-494A-84DF-648CA1C9EAAC}" srcOrd="0" destOrd="0" presId="urn:microsoft.com/office/officeart/2005/8/layout/vList5"/>
    <dgm:cxn modelId="{E881722C-D1B7-49C8-B42D-55758183DF36}" type="presOf" srcId="{82A2BAEE-B919-40C1-8CC5-DC4E19A23B2E}" destId="{ED6759E7-A8A6-4B89-8E81-070E9AF39C1D}" srcOrd="0" destOrd="0" presId="urn:microsoft.com/office/officeart/2005/8/layout/vList5"/>
    <dgm:cxn modelId="{71622032-CF2E-48BC-90E1-E5127B99DF92}" type="presOf" srcId="{579FBB91-89CD-4738-A54C-B11E013994C3}" destId="{1B058809-02A4-4B5A-840C-725E3C3EAEB0}" srcOrd="0" destOrd="0" presId="urn:microsoft.com/office/officeart/2005/8/layout/vList5"/>
    <dgm:cxn modelId="{CA6406CB-6D9E-4C77-AA44-82CFD8F82938}" srcId="{87F9D537-958E-49A7-B5E1-EBB94B8D2CCC}" destId="{579FBB91-89CD-4738-A54C-B11E013994C3}" srcOrd="0" destOrd="0" parTransId="{818A084B-0958-4869-9D76-13AB0D80578D}" sibTransId="{7BDAF566-2951-4885-BB66-2D0AEBCD279F}"/>
    <dgm:cxn modelId="{C03AC026-8433-4BDA-81EE-4EF321A685D3}" srcId="{87F9D537-958E-49A7-B5E1-EBB94B8D2CCC}" destId="{82A2BAEE-B919-40C1-8CC5-DC4E19A23B2E}" srcOrd="4" destOrd="0" parTransId="{0471FB69-6F94-4EEE-8EF8-1F8199B6D833}" sibTransId="{E6D4EF3E-53E0-4FAF-9437-3DB3D8F63F10}"/>
    <dgm:cxn modelId="{D1A7E166-7A68-4509-BBC0-0BC0B58028BE}" srcId="{7C1FA42C-2B0F-4A0C-9FAA-4505A3B22BD0}" destId="{81985C0D-E27B-43DF-BAEF-E83FA0080E44}" srcOrd="0" destOrd="0" parTransId="{42C80565-73F5-460B-8DB0-2FD4883E9036}" sibTransId="{96E8BD06-1568-4D95-BA21-D0E5470BC829}"/>
    <dgm:cxn modelId="{842C48F2-A430-4A58-8D94-20C7D81ED39F}" type="presOf" srcId="{81985C0D-E27B-43DF-BAEF-E83FA0080E44}" destId="{3FE8C2FF-8483-4FB6-895A-E928B298C3C1}" srcOrd="0" destOrd="0" presId="urn:microsoft.com/office/officeart/2005/8/layout/vList5"/>
    <dgm:cxn modelId="{6B527369-062B-4B64-8C96-DC425D4BB129}" type="presOf" srcId="{7C1FA42C-2B0F-4A0C-9FAA-4505A3B22BD0}" destId="{6918E56D-5A12-450F-B332-310A59D9512F}" srcOrd="0" destOrd="0" presId="urn:microsoft.com/office/officeart/2005/8/layout/vList5"/>
    <dgm:cxn modelId="{A39BF4FF-2F6B-4390-8FA6-172F9C326332}" srcId="{82A2BAEE-B919-40C1-8CC5-DC4E19A23B2E}" destId="{9244715F-A3BC-4D7D-84DB-5EAA34EAC327}" srcOrd="0" destOrd="0" parTransId="{0B05B0C2-0587-4BDA-BB0E-D6431D5371A6}" sibTransId="{5349AB2E-2080-480A-9A22-3B67F2D9D6F9}"/>
    <dgm:cxn modelId="{4179CB3E-8E3B-412E-8A66-A36BCF800B85}" srcId="{DB4FE6D9-93E7-4D4A-A804-24C33CEEED69}" destId="{082BF958-A9DF-41F7-B8B1-5132A2707B65}" srcOrd="0" destOrd="0" parTransId="{B7E89565-7983-47C8-BC50-A0C09EB683B6}" sibTransId="{42E8E82E-E2B3-4D2C-881E-9DC4EE9B8B06}"/>
    <dgm:cxn modelId="{01F82CBA-CE4B-44ED-8F0A-74B214843B9D}" type="presOf" srcId="{07187855-A4A9-4FF9-9968-8D09FDC0C3D6}" destId="{880B12B3-0499-401A-96A9-D9383EE5F328}" srcOrd="0" destOrd="0" presId="urn:microsoft.com/office/officeart/2005/8/layout/vList5"/>
    <dgm:cxn modelId="{78C344E2-E668-4856-8330-5105AB4635B9}" srcId="{87F9D537-958E-49A7-B5E1-EBB94B8D2CCC}" destId="{7C1FA42C-2B0F-4A0C-9FAA-4505A3B22BD0}" srcOrd="3" destOrd="0" parTransId="{9924AE07-8809-46B8-8EA6-11329162611C}" sibTransId="{C186AAD0-1970-48E3-8152-6D3466348721}"/>
    <dgm:cxn modelId="{8BB8B62F-0F93-43F3-94F3-B2D178597892}" srcId="{2723B2EC-E8F9-46D2-8DAE-6F67CCD81B1F}" destId="{143D49DF-86A9-44CF-874A-12915E630E6E}" srcOrd="0" destOrd="0" parTransId="{38857CEC-F350-4F26-A3C3-4E529591DED2}" sibTransId="{DDDDE69C-9B2B-44A6-84E2-D7E658AF8739}"/>
    <dgm:cxn modelId="{2520EE03-ECEB-4FF6-8571-9B472AD303F5}" srcId="{87F9D537-958E-49A7-B5E1-EBB94B8D2CCC}" destId="{2723B2EC-E8F9-46D2-8DAE-6F67CCD81B1F}" srcOrd="1" destOrd="0" parTransId="{AE9E89FB-9254-48FF-8FFD-D2E3498EFBD0}" sibTransId="{99679B17-7F7E-4B97-8622-E6856B3E3418}"/>
    <dgm:cxn modelId="{E96F8968-8C4A-443E-8484-B8C37097356A}" srcId="{579FBB91-89CD-4738-A54C-B11E013994C3}" destId="{07187855-A4A9-4FF9-9968-8D09FDC0C3D6}" srcOrd="0" destOrd="0" parTransId="{132CA721-6BC2-40FD-ACD3-5B7DC4A0F260}" sibTransId="{AA962F6F-02BE-44C4-B591-295787A10746}"/>
    <dgm:cxn modelId="{1BE03F12-CB8F-4144-912C-394A4A57B522}" type="presOf" srcId="{082BF958-A9DF-41F7-B8B1-5132A2707B65}" destId="{D8512B21-24C5-4FFE-BA46-C94C7E91D6DC}" srcOrd="0" destOrd="0" presId="urn:microsoft.com/office/officeart/2005/8/layout/vList5"/>
    <dgm:cxn modelId="{40E1FF49-2B62-404F-9066-80320FEA4687}" type="presOf" srcId="{DB4FE6D9-93E7-4D4A-A804-24C33CEEED69}" destId="{9657A53A-2A9C-468B-9BC9-7A31103DBA8E}" srcOrd="0" destOrd="0" presId="urn:microsoft.com/office/officeart/2005/8/layout/vList5"/>
    <dgm:cxn modelId="{2B20781B-D2A8-4204-883E-4997BA048BE8}" type="presOf" srcId="{143D49DF-86A9-44CF-874A-12915E630E6E}" destId="{70F816EE-7F9B-4813-8C75-FAB4DB2D80C9}" srcOrd="0" destOrd="0" presId="urn:microsoft.com/office/officeart/2005/8/layout/vList5"/>
    <dgm:cxn modelId="{9449D649-5866-40C1-BD53-275441C2A327}" srcId="{87F9D537-958E-49A7-B5E1-EBB94B8D2CCC}" destId="{DB4FE6D9-93E7-4D4A-A804-24C33CEEED69}" srcOrd="2" destOrd="0" parTransId="{9F3C9B10-7183-4995-B34F-8E147DE67762}" sibTransId="{4FB90052-80E5-46A8-9AB4-F95F6E51F164}"/>
    <dgm:cxn modelId="{D599E87A-AB2C-4039-B899-B0FB183AE1F4}" type="presOf" srcId="{87F9D537-958E-49A7-B5E1-EBB94B8D2CCC}" destId="{2599AC55-DF61-4807-9CED-CA547A14EB71}" srcOrd="0" destOrd="0" presId="urn:microsoft.com/office/officeart/2005/8/layout/vList5"/>
    <dgm:cxn modelId="{45DE1093-FCF3-46F6-9E30-172A242C91E2}" type="presOf" srcId="{2723B2EC-E8F9-46D2-8DAE-6F67CCD81B1F}" destId="{E8926B10-0D59-4163-918D-E63E3040FF32}" srcOrd="0" destOrd="0" presId="urn:microsoft.com/office/officeart/2005/8/layout/vList5"/>
    <dgm:cxn modelId="{2F4D8C5E-FDFC-4C42-A2F1-2A359D53F74D}" type="presParOf" srcId="{2599AC55-DF61-4807-9CED-CA547A14EB71}" destId="{074ACA6F-E4D1-40C3-BF68-E4FB8ED17D2D}" srcOrd="0" destOrd="0" presId="urn:microsoft.com/office/officeart/2005/8/layout/vList5"/>
    <dgm:cxn modelId="{7138B7E4-DD93-4E88-B69F-0365430978C4}" type="presParOf" srcId="{074ACA6F-E4D1-40C3-BF68-E4FB8ED17D2D}" destId="{1B058809-02A4-4B5A-840C-725E3C3EAEB0}" srcOrd="0" destOrd="0" presId="urn:microsoft.com/office/officeart/2005/8/layout/vList5"/>
    <dgm:cxn modelId="{EAE0E718-A2D5-4618-B9A3-AD454B84FCB1}" type="presParOf" srcId="{074ACA6F-E4D1-40C3-BF68-E4FB8ED17D2D}" destId="{880B12B3-0499-401A-96A9-D9383EE5F328}" srcOrd="1" destOrd="0" presId="urn:microsoft.com/office/officeart/2005/8/layout/vList5"/>
    <dgm:cxn modelId="{D9803B6F-34BD-4CED-B7A3-18BB40E78A24}" type="presParOf" srcId="{2599AC55-DF61-4807-9CED-CA547A14EB71}" destId="{1C97FE6F-368C-456F-AB0F-05EC4639178E}" srcOrd="1" destOrd="0" presId="urn:microsoft.com/office/officeart/2005/8/layout/vList5"/>
    <dgm:cxn modelId="{45893F9E-0ED8-473F-8EA1-DBF2CDEAF2F4}" type="presParOf" srcId="{2599AC55-DF61-4807-9CED-CA547A14EB71}" destId="{99B16CBD-E3A8-489E-B4F6-02565BD5C2D3}" srcOrd="2" destOrd="0" presId="urn:microsoft.com/office/officeart/2005/8/layout/vList5"/>
    <dgm:cxn modelId="{7C9E0DE8-2D1E-47E8-8387-2F26270E0551}" type="presParOf" srcId="{99B16CBD-E3A8-489E-B4F6-02565BD5C2D3}" destId="{E8926B10-0D59-4163-918D-E63E3040FF32}" srcOrd="0" destOrd="0" presId="urn:microsoft.com/office/officeart/2005/8/layout/vList5"/>
    <dgm:cxn modelId="{2F77C1DC-A2AC-4ACF-BED8-FAE75CCD597F}" type="presParOf" srcId="{99B16CBD-E3A8-489E-B4F6-02565BD5C2D3}" destId="{70F816EE-7F9B-4813-8C75-FAB4DB2D80C9}" srcOrd="1" destOrd="0" presId="urn:microsoft.com/office/officeart/2005/8/layout/vList5"/>
    <dgm:cxn modelId="{628C31F6-E490-4762-8306-42A1D770C989}" type="presParOf" srcId="{2599AC55-DF61-4807-9CED-CA547A14EB71}" destId="{B940EF6A-1773-4BBF-A9C4-93F6FA9AFE83}" srcOrd="3" destOrd="0" presId="urn:microsoft.com/office/officeart/2005/8/layout/vList5"/>
    <dgm:cxn modelId="{1FBFCA4B-2C8D-4B3E-BCD7-3FABF446AF0E}" type="presParOf" srcId="{2599AC55-DF61-4807-9CED-CA547A14EB71}" destId="{5CF7A577-2E8F-40ED-9A34-B34B331F6191}" srcOrd="4" destOrd="0" presId="urn:microsoft.com/office/officeart/2005/8/layout/vList5"/>
    <dgm:cxn modelId="{A10B93D2-58E6-4398-B3E6-1EFA960F1F1B}" type="presParOf" srcId="{5CF7A577-2E8F-40ED-9A34-B34B331F6191}" destId="{9657A53A-2A9C-468B-9BC9-7A31103DBA8E}" srcOrd="0" destOrd="0" presId="urn:microsoft.com/office/officeart/2005/8/layout/vList5"/>
    <dgm:cxn modelId="{0B52A94B-61E5-4DF8-BD61-33695A29194D}" type="presParOf" srcId="{5CF7A577-2E8F-40ED-9A34-B34B331F6191}" destId="{D8512B21-24C5-4FFE-BA46-C94C7E91D6DC}" srcOrd="1" destOrd="0" presId="urn:microsoft.com/office/officeart/2005/8/layout/vList5"/>
    <dgm:cxn modelId="{17AAF4FE-A194-406A-9DCF-AAE9C9E8A5D9}" type="presParOf" srcId="{2599AC55-DF61-4807-9CED-CA547A14EB71}" destId="{CABF9D2E-86F4-40F6-A0AD-3AAC562FB95D}" srcOrd="5" destOrd="0" presId="urn:microsoft.com/office/officeart/2005/8/layout/vList5"/>
    <dgm:cxn modelId="{AAA70716-D826-4ED3-A102-224A168532B3}" type="presParOf" srcId="{2599AC55-DF61-4807-9CED-CA547A14EB71}" destId="{2DBA204D-013D-47B5-9001-EDA4D1D43DC2}" srcOrd="6" destOrd="0" presId="urn:microsoft.com/office/officeart/2005/8/layout/vList5"/>
    <dgm:cxn modelId="{FA895561-F0AC-4BB3-908F-72ED69416970}" type="presParOf" srcId="{2DBA204D-013D-47B5-9001-EDA4D1D43DC2}" destId="{6918E56D-5A12-450F-B332-310A59D9512F}" srcOrd="0" destOrd="0" presId="urn:microsoft.com/office/officeart/2005/8/layout/vList5"/>
    <dgm:cxn modelId="{BF8AF66A-7EC9-4FFD-A2FD-391C78397D2B}" type="presParOf" srcId="{2DBA204D-013D-47B5-9001-EDA4D1D43DC2}" destId="{3FE8C2FF-8483-4FB6-895A-E928B298C3C1}" srcOrd="1" destOrd="0" presId="urn:microsoft.com/office/officeart/2005/8/layout/vList5"/>
    <dgm:cxn modelId="{DAC84ABE-B0ED-4DA5-A76F-68475B74E287}" type="presParOf" srcId="{2599AC55-DF61-4807-9CED-CA547A14EB71}" destId="{F46FAFA3-78BF-4A35-B09D-55869BC6F3A1}" srcOrd="7" destOrd="0" presId="urn:microsoft.com/office/officeart/2005/8/layout/vList5"/>
    <dgm:cxn modelId="{5F2CB07D-5A10-46ED-89AD-54F46AE0F3CE}" type="presParOf" srcId="{2599AC55-DF61-4807-9CED-CA547A14EB71}" destId="{EC17B6CE-07F0-4DB9-B94C-A578DB865FC1}" srcOrd="8" destOrd="0" presId="urn:microsoft.com/office/officeart/2005/8/layout/vList5"/>
    <dgm:cxn modelId="{3743246A-5175-44A4-91FF-831FA1FD6196}" type="presParOf" srcId="{EC17B6CE-07F0-4DB9-B94C-A578DB865FC1}" destId="{ED6759E7-A8A6-4B89-8E81-070E9AF39C1D}" srcOrd="0" destOrd="0" presId="urn:microsoft.com/office/officeart/2005/8/layout/vList5"/>
    <dgm:cxn modelId="{7F47293C-6420-4E87-969A-6613AF53AAC2}" type="presParOf" srcId="{EC17B6CE-07F0-4DB9-B94C-A578DB865FC1}" destId="{F54CD9B2-681E-494A-84DF-648CA1C9EA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F9D537-958E-49A7-B5E1-EBB94B8D2CC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</dgm:pt>
    <dgm:pt modelId="{579FBB91-89CD-4738-A54C-B11E013994C3}">
      <dgm:prSet phldrT="[Text]" custT="1"/>
      <dgm:spPr/>
      <dgm:t>
        <a:bodyPr/>
        <a:lstStyle/>
        <a:p>
          <a:r>
            <a:rPr lang="th-TH" sz="4000" b="1" dirty="0" smtClean="0"/>
            <a:t>ขั้นที่ 1</a:t>
          </a:r>
          <a:endParaRPr lang="en-US" sz="4000" b="1" dirty="0"/>
        </a:p>
      </dgm:t>
    </dgm:pt>
    <dgm:pt modelId="{818A084B-0958-4869-9D76-13AB0D80578D}" type="par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7BDAF566-2951-4885-BB66-2D0AEBCD279F}" type="sib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07187855-A4A9-4FF9-9968-8D09FDC0C3D6}">
      <dgm:prSet phldrT="[Text]" custT="1"/>
      <dgm:spPr/>
      <dgm:t>
        <a:bodyPr/>
        <a:lstStyle/>
        <a:p>
          <a:r>
            <a:rPr lang="th-TH" sz="3200" b="1" dirty="0" smtClean="0"/>
            <a:t>รวบรวมข้อมูลด้านการเงิน</a:t>
          </a:r>
          <a:endParaRPr lang="en-US" sz="3200" b="1" dirty="0"/>
        </a:p>
      </dgm:t>
    </dgm:pt>
    <dgm:pt modelId="{132CA721-6BC2-40FD-ACD3-5B7DC4A0F260}" type="parTrans" cxnId="{E96F8968-8C4A-443E-8484-B8C37097356A}">
      <dgm:prSet/>
      <dgm:spPr/>
      <dgm:t>
        <a:bodyPr/>
        <a:lstStyle/>
        <a:p>
          <a:endParaRPr lang="en-US" sz="2000" b="1"/>
        </a:p>
      </dgm:t>
    </dgm:pt>
    <dgm:pt modelId="{AA962F6F-02BE-44C4-B591-295787A10746}" type="sibTrans" cxnId="{E96F8968-8C4A-443E-8484-B8C37097356A}">
      <dgm:prSet/>
      <dgm:spPr/>
      <dgm:t>
        <a:bodyPr/>
        <a:lstStyle/>
        <a:p>
          <a:endParaRPr lang="en-US" sz="2000" b="1"/>
        </a:p>
      </dgm:t>
    </dgm:pt>
    <dgm:pt modelId="{2599AC55-DF61-4807-9CED-CA547A14EB71}" type="pres">
      <dgm:prSet presAssocID="{87F9D537-958E-49A7-B5E1-EBB94B8D2CCC}" presName="Name0" presStyleCnt="0">
        <dgm:presLayoutVars>
          <dgm:dir/>
          <dgm:animLvl val="lvl"/>
          <dgm:resizeHandles val="exact"/>
        </dgm:presLayoutVars>
      </dgm:prSet>
      <dgm:spPr/>
    </dgm:pt>
    <dgm:pt modelId="{074ACA6F-E4D1-40C3-BF68-E4FB8ED17D2D}" type="pres">
      <dgm:prSet presAssocID="{579FBB91-89CD-4738-A54C-B11E013994C3}" presName="linNode" presStyleCnt="0"/>
      <dgm:spPr/>
    </dgm:pt>
    <dgm:pt modelId="{1B058809-02A4-4B5A-840C-725E3C3EAEB0}" type="pres">
      <dgm:prSet presAssocID="{579FBB91-89CD-4738-A54C-B11E013994C3}" presName="parentText" presStyleLbl="node1" presStyleIdx="0" presStyleCnt="1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B12B3-0499-401A-96A9-D9383EE5F328}" type="pres">
      <dgm:prSet presAssocID="{579FBB91-89CD-4738-A54C-B11E013994C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6F8968-8C4A-443E-8484-B8C37097356A}" srcId="{579FBB91-89CD-4738-A54C-B11E013994C3}" destId="{07187855-A4A9-4FF9-9968-8D09FDC0C3D6}" srcOrd="0" destOrd="0" parTransId="{132CA721-6BC2-40FD-ACD3-5B7DC4A0F260}" sibTransId="{AA962F6F-02BE-44C4-B591-295787A10746}"/>
    <dgm:cxn modelId="{281F927A-1F21-4B0D-8E33-50DC27E98C74}" type="presOf" srcId="{07187855-A4A9-4FF9-9968-8D09FDC0C3D6}" destId="{880B12B3-0499-401A-96A9-D9383EE5F328}" srcOrd="0" destOrd="0" presId="urn:microsoft.com/office/officeart/2005/8/layout/vList5"/>
    <dgm:cxn modelId="{26CBB42B-287F-4918-91B6-D0D3CD37CE87}" type="presOf" srcId="{87F9D537-958E-49A7-B5E1-EBB94B8D2CCC}" destId="{2599AC55-DF61-4807-9CED-CA547A14EB71}" srcOrd="0" destOrd="0" presId="urn:microsoft.com/office/officeart/2005/8/layout/vList5"/>
    <dgm:cxn modelId="{F2DEE203-FF2E-4C07-9025-C14558F1A061}" type="presOf" srcId="{579FBB91-89CD-4738-A54C-B11E013994C3}" destId="{1B058809-02A4-4B5A-840C-725E3C3EAEB0}" srcOrd="0" destOrd="0" presId="urn:microsoft.com/office/officeart/2005/8/layout/vList5"/>
    <dgm:cxn modelId="{CA6406CB-6D9E-4C77-AA44-82CFD8F82938}" srcId="{87F9D537-958E-49A7-B5E1-EBB94B8D2CCC}" destId="{579FBB91-89CD-4738-A54C-B11E013994C3}" srcOrd="0" destOrd="0" parTransId="{818A084B-0958-4869-9D76-13AB0D80578D}" sibTransId="{7BDAF566-2951-4885-BB66-2D0AEBCD279F}"/>
    <dgm:cxn modelId="{EE5259EA-8171-49D2-BF5F-586011520859}" type="presParOf" srcId="{2599AC55-DF61-4807-9CED-CA547A14EB71}" destId="{074ACA6F-E4D1-40C3-BF68-E4FB8ED17D2D}" srcOrd="0" destOrd="0" presId="urn:microsoft.com/office/officeart/2005/8/layout/vList5"/>
    <dgm:cxn modelId="{9619CB9A-F82F-4D04-BE85-AB1CEB168FBE}" type="presParOf" srcId="{074ACA6F-E4D1-40C3-BF68-E4FB8ED17D2D}" destId="{1B058809-02A4-4B5A-840C-725E3C3EAEB0}" srcOrd="0" destOrd="0" presId="urn:microsoft.com/office/officeart/2005/8/layout/vList5"/>
    <dgm:cxn modelId="{6513D6F2-CB39-4824-ABC5-2C8987B81488}" type="presParOf" srcId="{074ACA6F-E4D1-40C3-BF68-E4FB8ED17D2D}" destId="{880B12B3-0499-401A-96A9-D9383EE5F3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F9D537-958E-49A7-B5E1-EBB94B8D2CC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</dgm:pt>
    <dgm:pt modelId="{579FBB91-89CD-4738-A54C-B11E013994C3}">
      <dgm:prSet phldrT="[Text]" custT="1"/>
      <dgm:spPr/>
      <dgm:t>
        <a:bodyPr/>
        <a:lstStyle/>
        <a:p>
          <a:r>
            <a:rPr lang="th-TH" sz="4000" b="1" dirty="0" smtClean="0"/>
            <a:t>ขั้นที่ 2</a:t>
          </a:r>
          <a:endParaRPr lang="en-US" sz="4000" b="1" dirty="0"/>
        </a:p>
      </dgm:t>
    </dgm:pt>
    <dgm:pt modelId="{818A084B-0958-4869-9D76-13AB0D80578D}" type="par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7BDAF566-2951-4885-BB66-2D0AEBCD279F}" type="sib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AEE9B9AE-F7AF-4D4A-995E-BCDD7A0A8B1C}">
      <dgm:prSet/>
      <dgm:spPr/>
      <dgm:t>
        <a:bodyPr/>
        <a:lstStyle/>
        <a:p>
          <a:r>
            <a:rPr lang="th-TH" b="1" dirty="0" smtClean="0"/>
            <a:t>กำหนดเป้าหมาย </a:t>
          </a:r>
          <a:endParaRPr lang="en-US" b="1" dirty="0"/>
        </a:p>
      </dgm:t>
    </dgm:pt>
    <dgm:pt modelId="{95D87A67-F6DA-47A4-A311-8631B58BED60}" type="parTrans" cxnId="{5E6A7765-B3BA-4EA8-800E-B788E99A27FC}">
      <dgm:prSet/>
      <dgm:spPr/>
      <dgm:t>
        <a:bodyPr/>
        <a:lstStyle/>
        <a:p>
          <a:endParaRPr lang="en-US"/>
        </a:p>
      </dgm:t>
    </dgm:pt>
    <dgm:pt modelId="{B6726ACF-FF54-4146-84D9-15ACE6B9A3AD}" type="sibTrans" cxnId="{5E6A7765-B3BA-4EA8-800E-B788E99A27FC}">
      <dgm:prSet/>
      <dgm:spPr/>
      <dgm:t>
        <a:bodyPr/>
        <a:lstStyle/>
        <a:p>
          <a:endParaRPr lang="en-US"/>
        </a:p>
      </dgm:t>
    </dgm:pt>
    <dgm:pt modelId="{2599AC55-DF61-4807-9CED-CA547A14EB71}" type="pres">
      <dgm:prSet presAssocID="{87F9D537-958E-49A7-B5E1-EBB94B8D2CCC}" presName="Name0" presStyleCnt="0">
        <dgm:presLayoutVars>
          <dgm:dir/>
          <dgm:animLvl val="lvl"/>
          <dgm:resizeHandles val="exact"/>
        </dgm:presLayoutVars>
      </dgm:prSet>
      <dgm:spPr/>
    </dgm:pt>
    <dgm:pt modelId="{074ACA6F-E4D1-40C3-BF68-E4FB8ED17D2D}" type="pres">
      <dgm:prSet presAssocID="{579FBB91-89CD-4738-A54C-B11E013994C3}" presName="linNode" presStyleCnt="0"/>
      <dgm:spPr/>
    </dgm:pt>
    <dgm:pt modelId="{1B058809-02A4-4B5A-840C-725E3C3EAEB0}" type="pres">
      <dgm:prSet presAssocID="{579FBB91-89CD-4738-A54C-B11E013994C3}" presName="parentText" presStyleLbl="node1" presStyleIdx="0" presStyleCnt="1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B12B3-0499-401A-96A9-D9383EE5F328}" type="pres">
      <dgm:prSet presAssocID="{579FBB91-89CD-4738-A54C-B11E013994C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6A7765-B3BA-4EA8-800E-B788E99A27FC}" srcId="{579FBB91-89CD-4738-A54C-B11E013994C3}" destId="{AEE9B9AE-F7AF-4D4A-995E-BCDD7A0A8B1C}" srcOrd="0" destOrd="0" parTransId="{95D87A67-F6DA-47A4-A311-8631B58BED60}" sibTransId="{B6726ACF-FF54-4146-84D9-15ACE6B9A3AD}"/>
    <dgm:cxn modelId="{53839AE0-4CC5-4BA8-9195-00DEAAEE17E3}" type="presOf" srcId="{87F9D537-958E-49A7-B5E1-EBB94B8D2CCC}" destId="{2599AC55-DF61-4807-9CED-CA547A14EB71}" srcOrd="0" destOrd="0" presId="urn:microsoft.com/office/officeart/2005/8/layout/vList5"/>
    <dgm:cxn modelId="{6872C1E0-AD32-4C4E-B405-C54A2F022CD8}" type="presOf" srcId="{579FBB91-89CD-4738-A54C-B11E013994C3}" destId="{1B058809-02A4-4B5A-840C-725E3C3EAEB0}" srcOrd="0" destOrd="0" presId="urn:microsoft.com/office/officeart/2005/8/layout/vList5"/>
    <dgm:cxn modelId="{CEC109C4-CE40-45EF-99CE-A4744CF8DC5E}" type="presOf" srcId="{AEE9B9AE-F7AF-4D4A-995E-BCDD7A0A8B1C}" destId="{880B12B3-0499-401A-96A9-D9383EE5F328}" srcOrd="0" destOrd="0" presId="urn:microsoft.com/office/officeart/2005/8/layout/vList5"/>
    <dgm:cxn modelId="{CA6406CB-6D9E-4C77-AA44-82CFD8F82938}" srcId="{87F9D537-958E-49A7-B5E1-EBB94B8D2CCC}" destId="{579FBB91-89CD-4738-A54C-B11E013994C3}" srcOrd="0" destOrd="0" parTransId="{818A084B-0958-4869-9D76-13AB0D80578D}" sibTransId="{7BDAF566-2951-4885-BB66-2D0AEBCD279F}"/>
    <dgm:cxn modelId="{2503F08E-A2BE-4576-9D3D-B4F65F8525E2}" type="presParOf" srcId="{2599AC55-DF61-4807-9CED-CA547A14EB71}" destId="{074ACA6F-E4D1-40C3-BF68-E4FB8ED17D2D}" srcOrd="0" destOrd="0" presId="urn:microsoft.com/office/officeart/2005/8/layout/vList5"/>
    <dgm:cxn modelId="{F0A406DE-9E79-4D46-8D21-D964869AB892}" type="presParOf" srcId="{074ACA6F-E4D1-40C3-BF68-E4FB8ED17D2D}" destId="{1B058809-02A4-4B5A-840C-725E3C3EAEB0}" srcOrd="0" destOrd="0" presId="urn:microsoft.com/office/officeart/2005/8/layout/vList5"/>
    <dgm:cxn modelId="{324CFB9C-F010-4950-ACCB-FB911224A40C}" type="presParOf" srcId="{074ACA6F-E4D1-40C3-BF68-E4FB8ED17D2D}" destId="{880B12B3-0499-401A-96A9-D9383EE5F3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F9D537-958E-49A7-B5E1-EBB94B8D2CC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</dgm:pt>
    <dgm:pt modelId="{579FBB91-89CD-4738-A54C-B11E013994C3}">
      <dgm:prSet phldrT="[Text]" custT="1"/>
      <dgm:spPr/>
      <dgm:t>
        <a:bodyPr/>
        <a:lstStyle/>
        <a:p>
          <a:r>
            <a:rPr lang="th-TH" sz="4000" b="1" dirty="0" smtClean="0"/>
            <a:t>ขั้นที่ </a:t>
          </a:r>
          <a:r>
            <a:rPr lang="en-US" sz="4000" b="1" dirty="0" smtClean="0"/>
            <a:t>3</a:t>
          </a:r>
          <a:endParaRPr lang="en-US" sz="4000" b="1" dirty="0"/>
        </a:p>
      </dgm:t>
    </dgm:pt>
    <dgm:pt modelId="{818A084B-0958-4869-9D76-13AB0D80578D}" type="par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7BDAF566-2951-4885-BB66-2D0AEBCD279F}" type="sib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5C24C0D6-ACF0-49E9-BD1C-72335762E1D5}">
      <dgm:prSet phldrT="[Text]" custT="1"/>
      <dgm:spPr/>
      <dgm:t>
        <a:bodyPr/>
        <a:lstStyle/>
        <a:p>
          <a:r>
            <a:rPr lang="th-TH" sz="2800" b="1" dirty="0" smtClean="0"/>
            <a:t>วิเคราะห์สถานการณ์ปัจจุบัน สรรหาทางเลือก</a:t>
          </a:r>
          <a:endParaRPr lang="en-US" sz="2800" b="1" dirty="0"/>
        </a:p>
      </dgm:t>
    </dgm:pt>
    <dgm:pt modelId="{374350FD-5CF1-4D0E-9198-E8741501C956}" type="parTrans" cxnId="{AC85F489-32B2-41E0-924F-1239CA4AA004}">
      <dgm:prSet/>
      <dgm:spPr/>
      <dgm:t>
        <a:bodyPr/>
        <a:lstStyle/>
        <a:p>
          <a:endParaRPr lang="en-US"/>
        </a:p>
      </dgm:t>
    </dgm:pt>
    <dgm:pt modelId="{7E074ED9-B011-480F-87FE-8229D7E96F8A}" type="sibTrans" cxnId="{AC85F489-32B2-41E0-924F-1239CA4AA004}">
      <dgm:prSet/>
      <dgm:spPr/>
      <dgm:t>
        <a:bodyPr/>
        <a:lstStyle/>
        <a:p>
          <a:endParaRPr lang="en-US"/>
        </a:p>
      </dgm:t>
    </dgm:pt>
    <dgm:pt modelId="{2599AC55-DF61-4807-9CED-CA547A14EB71}" type="pres">
      <dgm:prSet presAssocID="{87F9D537-958E-49A7-B5E1-EBB94B8D2CCC}" presName="Name0" presStyleCnt="0">
        <dgm:presLayoutVars>
          <dgm:dir/>
          <dgm:animLvl val="lvl"/>
          <dgm:resizeHandles val="exact"/>
        </dgm:presLayoutVars>
      </dgm:prSet>
      <dgm:spPr/>
    </dgm:pt>
    <dgm:pt modelId="{074ACA6F-E4D1-40C3-BF68-E4FB8ED17D2D}" type="pres">
      <dgm:prSet presAssocID="{579FBB91-89CD-4738-A54C-B11E013994C3}" presName="linNode" presStyleCnt="0"/>
      <dgm:spPr/>
    </dgm:pt>
    <dgm:pt modelId="{1B058809-02A4-4B5A-840C-725E3C3EAEB0}" type="pres">
      <dgm:prSet presAssocID="{579FBB91-89CD-4738-A54C-B11E013994C3}" presName="parentText" presStyleLbl="node1" presStyleIdx="0" presStyleCnt="1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B12B3-0499-401A-96A9-D9383EE5F328}" type="pres">
      <dgm:prSet presAssocID="{579FBB91-89CD-4738-A54C-B11E013994C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2A7EFF-3D27-4323-81E6-C6DE2B4BC03E}" type="presOf" srcId="{87F9D537-958E-49A7-B5E1-EBB94B8D2CCC}" destId="{2599AC55-DF61-4807-9CED-CA547A14EB71}" srcOrd="0" destOrd="0" presId="urn:microsoft.com/office/officeart/2005/8/layout/vList5"/>
    <dgm:cxn modelId="{F150354B-BD63-4B82-88F8-700C4BB256B7}" type="presOf" srcId="{579FBB91-89CD-4738-A54C-B11E013994C3}" destId="{1B058809-02A4-4B5A-840C-725E3C3EAEB0}" srcOrd="0" destOrd="0" presId="urn:microsoft.com/office/officeart/2005/8/layout/vList5"/>
    <dgm:cxn modelId="{AC85F489-32B2-41E0-924F-1239CA4AA004}" srcId="{579FBB91-89CD-4738-A54C-B11E013994C3}" destId="{5C24C0D6-ACF0-49E9-BD1C-72335762E1D5}" srcOrd="0" destOrd="0" parTransId="{374350FD-5CF1-4D0E-9198-E8741501C956}" sibTransId="{7E074ED9-B011-480F-87FE-8229D7E96F8A}"/>
    <dgm:cxn modelId="{87585F7D-F612-4975-B970-5632CED3C351}" type="presOf" srcId="{5C24C0D6-ACF0-49E9-BD1C-72335762E1D5}" destId="{880B12B3-0499-401A-96A9-D9383EE5F328}" srcOrd="0" destOrd="0" presId="urn:microsoft.com/office/officeart/2005/8/layout/vList5"/>
    <dgm:cxn modelId="{CA6406CB-6D9E-4C77-AA44-82CFD8F82938}" srcId="{87F9D537-958E-49A7-B5E1-EBB94B8D2CCC}" destId="{579FBB91-89CD-4738-A54C-B11E013994C3}" srcOrd="0" destOrd="0" parTransId="{818A084B-0958-4869-9D76-13AB0D80578D}" sibTransId="{7BDAF566-2951-4885-BB66-2D0AEBCD279F}"/>
    <dgm:cxn modelId="{6FA0138C-EF07-4B38-AC79-816911FA31A6}" type="presParOf" srcId="{2599AC55-DF61-4807-9CED-CA547A14EB71}" destId="{074ACA6F-E4D1-40C3-BF68-E4FB8ED17D2D}" srcOrd="0" destOrd="0" presId="urn:microsoft.com/office/officeart/2005/8/layout/vList5"/>
    <dgm:cxn modelId="{CD73F93B-5391-4505-84D8-6F26615016B8}" type="presParOf" srcId="{074ACA6F-E4D1-40C3-BF68-E4FB8ED17D2D}" destId="{1B058809-02A4-4B5A-840C-725E3C3EAEB0}" srcOrd="0" destOrd="0" presId="urn:microsoft.com/office/officeart/2005/8/layout/vList5"/>
    <dgm:cxn modelId="{406C771E-FDB5-4AB7-BD78-6F4E3444015B}" type="presParOf" srcId="{074ACA6F-E4D1-40C3-BF68-E4FB8ED17D2D}" destId="{880B12B3-0499-401A-96A9-D9383EE5F3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F9D537-958E-49A7-B5E1-EBB94B8D2CC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</dgm:pt>
    <dgm:pt modelId="{579FBB91-89CD-4738-A54C-B11E013994C3}">
      <dgm:prSet phldrT="[Text]" custT="1"/>
      <dgm:spPr/>
      <dgm:t>
        <a:bodyPr/>
        <a:lstStyle/>
        <a:p>
          <a:r>
            <a:rPr lang="th-TH" sz="4000" b="1" dirty="0" smtClean="0"/>
            <a:t>ขั้นที่ </a:t>
          </a:r>
          <a:r>
            <a:rPr lang="en-US" sz="4000" b="1" dirty="0" smtClean="0"/>
            <a:t>4</a:t>
          </a:r>
          <a:endParaRPr lang="en-US" sz="4000" b="1" dirty="0"/>
        </a:p>
      </dgm:t>
    </dgm:pt>
    <dgm:pt modelId="{818A084B-0958-4869-9D76-13AB0D80578D}" type="par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7BDAF566-2951-4885-BB66-2D0AEBCD279F}" type="sib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2A23210F-E49A-4761-AFBE-99C6FA978FCB}">
      <dgm:prSet phldrT="[Text]" custT="1"/>
      <dgm:spPr/>
      <dgm:t>
        <a:bodyPr/>
        <a:lstStyle/>
        <a:p>
          <a:r>
            <a:rPr lang="th-TH" sz="4000" b="1" smtClean="0"/>
            <a:t>พัฒนา และปรับเปลี่ยนแผน</a:t>
          </a:r>
          <a:endParaRPr lang="en-US" sz="4000" b="1" dirty="0"/>
        </a:p>
      </dgm:t>
    </dgm:pt>
    <dgm:pt modelId="{ADFA1CE1-B67E-490F-A48D-AAD38139DC16}" type="parTrans" cxnId="{EA1B3E61-C60C-4248-B70E-13E9A99BD09E}">
      <dgm:prSet/>
      <dgm:spPr/>
      <dgm:t>
        <a:bodyPr/>
        <a:lstStyle/>
        <a:p>
          <a:endParaRPr lang="en-US"/>
        </a:p>
      </dgm:t>
    </dgm:pt>
    <dgm:pt modelId="{8FD2EDD9-AEB1-406B-803E-A393C616A0C1}" type="sibTrans" cxnId="{EA1B3E61-C60C-4248-B70E-13E9A99BD09E}">
      <dgm:prSet/>
      <dgm:spPr/>
      <dgm:t>
        <a:bodyPr/>
        <a:lstStyle/>
        <a:p>
          <a:endParaRPr lang="en-US"/>
        </a:p>
      </dgm:t>
    </dgm:pt>
    <dgm:pt modelId="{2599AC55-DF61-4807-9CED-CA547A14EB71}" type="pres">
      <dgm:prSet presAssocID="{87F9D537-958E-49A7-B5E1-EBB94B8D2CCC}" presName="Name0" presStyleCnt="0">
        <dgm:presLayoutVars>
          <dgm:dir/>
          <dgm:animLvl val="lvl"/>
          <dgm:resizeHandles val="exact"/>
        </dgm:presLayoutVars>
      </dgm:prSet>
      <dgm:spPr/>
    </dgm:pt>
    <dgm:pt modelId="{074ACA6F-E4D1-40C3-BF68-E4FB8ED17D2D}" type="pres">
      <dgm:prSet presAssocID="{579FBB91-89CD-4738-A54C-B11E013994C3}" presName="linNode" presStyleCnt="0"/>
      <dgm:spPr/>
    </dgm:pt>
    <dgm:pt modelId="{1B058809-02A4-4B5A-840C-725E3C3EAEB0}" type="pres">
      <dgm:prSet presAssocID="{579FBB91-89CD-4738-A54C-B11E013994C3}" presName="parentText" presStyleLbl="node1" presStyleIdx="0" presStyleCnt="1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B12B3-0499-401A-96A9-D9383EE5F328}" type="pres">
      <dgm:prSet presAssocID="{579FBB91-89CD-4738-A54C-B11E013994C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59AB99-2F9D-4CA5-9CC7-1DE4FC5AA7E3}" type="presOf" srcId="{2A23210F-E49A-4761-AFBE-99C6FA978FCB}" destId="{880B12B3-0499-401A-96A9-D9383EE5F328}" srcOrd="0" destOrd="0" presId="urn:microsoft.com/office/officeart/2005/8/layout/vList5"/>
    <dgm:cxn modelId="{EA1B3E61-C60C-4248-B70E-13E9A99BD09E}" srcId="{579FBB91-89CD-4738-A54C-B11E013994C3}" destId="{2A23210F-E49A-4761-AFBE-99C6FA978FCB}" srcOrd="0" destOrd="0" parTransId="{ADFA1CE1-B67E-490F-A48D-AAD38139DC16}" sibTransId="{8FD2EDD9-AEB1-406B-803E-A393C616A0C1}"/>
    <dgm:cxn modelId="{AA190311-7159-4D6A-820C-B8F9F66930F7}" type="presOf" srcId="{87F9D537-958E-49A7-B5E1-EBB94B8D2CCC}" destId="{2599AC55-DF61-4807-9CED-CA547A14EB71}" srcOrd="0" destOrd="0" presId="urn:microsoft.com/office/officeart/2005/8/layout/vList5"/>
    <dgm:cxn modelId="{4E55D295-9F62-4596-8542-5EE82E2C9DBA}" type="presOf" srcId="{579FBB91-89CD-4738-A54C-B11E013994C3}" destId="{1B058809-02A4-4B5A-840C-725E3C3EAEB0}" srcOrd="0" destOrd="0" presId="urn:microsoft.com/office/officeart/2005/8/layout/vList5"/>
    <dgm:cxn modelId="{CA6406CB-6D9E-4C77-AA44-82CFD8F82938}" srcId="{87F9D537-958E-49A7-B5E1-EBB94B8D2CCC}" destId="{579FBB91-89CD-4738-A54C-B11E013994C3}" srcOrd="0" destOrd="0" parTransId="{818A084B-0958-4869-9D76-13AB0D80578D}" sibTransId="{7BDAF566-2951-4885-BB66-2D0AEBCD279F}"/>
    <dgm:cxn modelId="{82744088-75A4-4E06-B79B-037630E39DB2}" type="presParOf" srcId="{2599AC55-DF61-4807-9CED-CA547A14EB71}" destId="{074ACA6F-E4D1-40C3-BF68-E4FB8ED17D2D}" srcOrd="0" destOrd="0" presId="urn:microsoft.com/office/officeart/2005/8/layout/vList5"/>
    <dgm:cxn modelId="{77D482F3-7CD0-4D10-92E6-221A0DC0C65E}" type="presParOf" srcId="{074ACA6F-E4D1-40C3-BF68-E4FB8ED17D2D}" destId="{1B058809-02A4-4B5A-840C-725E3C3EAEB0}" srcOrd="0" destOrd="0" presId="urn:microsoft.com/office/officeart/2005/8/layout/vList5"/>
    <dgm:cxn modelId="{A7896432-9A7C-4B63-9D29-BC58743FB486}" type="presParOf" srcId="{074ACA6F-E4D1-40C3-BF68-E4FB8ED17D2D}" destId="{880B12B3-0499-401A-96A9-D9383EE5F3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F9D537-958E-49A7-B5E1-EBB94B8D2CC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</dgm:pt>
    <dgm:pt modelId="{579FBB91-89CD-4738-A54C-B11E013994C3}">
      <dgm:prSet phldrT="[Text]" custT="1"/>
      <dgm:spPr/>
      <dgm:t>
        <a:bodyPr/>
        <a:lstStyle/>
        <a:p>
          <a:r>
            <a:rPr lang="th-TH" sz="4000" b="1" dirty="0" smtClean="0"/>
            <a:t>ขั้นที่ </a:t>
          </a:r>
          <a:r>
            <a:rPr lang="en-US" sz="4000" b="1" dirty="0" smtClean="0"/>
            <a:t>5</a:t>
          </a:r>
          <a:endParaRPr lang="en-US" sz="4000" b="1" dirty="0"/>
        </a:p>
      </dgm:t>
    </dgm:pt>
    <dgm:pt modelId="{818A084B-0958-4869-9D76-13AB0D80578D}" type="par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7BDAF566-2951-4885-BB66-2D0AEBCD279F}" type="sibTrans" cxnId="{CA6406CB-6D9E-4C77-AA44-82CFD8F82938}">
      <dgm:prSet/>
      <dgm:spPr/>
      <dgm:t>
        <a:bodyPr/>
        <a:lstStyle/>
        <a:p>
          <a:endParaRPr lang="en-US" sz="2000" b="1"/>
        </a:p>
      </dgm:t>
    </dgm:pt>
    <dgm:pt modelId="{6EE32BD5-EDF7-4C88-8E24-D6CA8A018C00}">
      <dgm:prSet phldrT="[Text]" custT="1"/>
      <dgm:spPr/>
      <dgm:t>
        <a:bodyPr/>
        <a:lstStyle/>
        <a:p>
          <a:r>
            <a:rPr lang="th-TH" sz="3200" b="1" dirty="0" smtClean="0"/>
            <a:t>ทบทวนรายปี เปลี่ยนแปลงให้เหมาะสม</a:t>
          </a:r>
          <a:r>
            <a:rPr lang="en-US" sz="3200" b="1" dirty="0" smtClean="0"/>
            <a:t> </a:t>
          </a:r>
          <a:endParaRPr lang="en-US" sz="3200" b="1" dirty="0"/>
        </a:p>
      </dgm:t>
    </dgm:pt>
    <dgm:pt modelId="{8FD4E134-5CAF-47E7-B390-8C6DFA8C2F02}" type="parTrans" cxnId="{7A8A5935-FC04-471D-9A91-F45BA9DA3C5B}">
      <dgm:prSet/>
      <dgm:spPr/>
      <dgm:t>
        <a:bodyPr/>
        <a:lstStyle/>
        <a:p>
          <a:endParaRPr lang="en-US"/>
        </a:p>
      </dgm:t>
    </dgm:pt>
    <dgm:pt modelId="{7CE624A6-1B97-4DEB-90BC-4E0D457374E1}" type="sibTrans" cxnId="{7A8A5935-FC04-471D-9A91-F45BA9DA3C5B}">
      <dgm:prSet/>
      <dgm:spPr/>
      <dgm:t>
        <a:bodyPr/>
        <a:lstStyle/>
        <a:p>
          <a:endParaRPr lang="en-US"/>
        </a:p>
      </dgm:t>
    </dgm:pt>
    <dgm:pt modelId="{2599AC55-DF61-4807-9CED-CA547A14EB71}" type="pres">
      <dgm:prSet presAssocID="{87F9D537-958E-49A7-B5E1-EBB94B8D2CCC}" presName="Name0" presStyleCnt="0">
        <dgm:presLayoutVars>
          <dgm:dir/>
          <dgm:animLvl val="lvl"/>
          <dgm:resizeHandles val="exact"/>
        </dgm:presLayoutVars>
      </dgm:prSet>
      <dgm:spPr/>
    </dgm:pt>
    <dgm:pt modelId="{074ACA6F-E4D1-40C3-BF68-E4FB8ED17D2D}" type="pres">
      <dgm:prSet presAssocID="{579FBB91-89CD-4738-A54C-B11E013994C3}" presName="linNode" presStyleCnt="0"/>
      <dgm:spPr/>
    </dgm:pt>
    <dgm:pt modelId="{1B058809-02A4-4B5A-840C-725E3C3EAEB0}" type="pres">
      <dgm:prSet presAssocID="{579FBB91-89CD-4738-A54C-B11E013994C3}" presName="parentText" presStyleLbl="node1" presStyleIdx="0" presStyleCnt="1" custScaleX="614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B12B3-0499-401A-96A9-D9383EE5F328}" type="pres">
      <dgm:prSet presAssocID="{579FBB91-89CD-4738-A54C-B11E013994C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DCE02A-7B78-4891-87C6-731B77DA814E}" type="presOf" srcId="{87F9D537-958E-49A7-B5E1-EBB94B8D2CCC}" destId="{2599AC55-DF61-4807-9CED-CA547A14EB71}" srcOrd="0" destOrd="0" presId="urn:microsoft.com/office/officeart/2005/8/layout/vList5"/>
    <dgm:cxn modelId="{7EB56154-485E-4727-88D4-80076F26BDCB}" type="presOf" srcId="{579FBB91-89CD-4738-A54C-B11E013994C3}" destId="{1B058809-02A4-4B5A-840C-725E3C3EAEB0}" srcOrd="0" destOrd="0" presId="urn:microsoft.com/office/officeart/2005/8/layout/vList5"/>
    <dgm:cxn modelId="{7A8A5935-FC04-471D-9A91-F45BA9DA3C5B}" srcId="{579FBB91-89CD-4738-A54C-B11E013994C3}" destId="{6EE32BD5-EDF7-4C88-8E24-D6CA8A018C00}" srcOrd="0" destOrd="0" parTransId="{8FD4E134-5CAF-47E7-B390-8C6DFA8C2F02}" sibTransId="{7CE624A6-1B97-4DEB-90BC-4E0D457374E1}"/>
    <dgm:cxn modelId="{2511E08A-1C74-4298-AB63-424798F25F99}" type="presOf" srcId="{6EE32BD5-EDF7-4C88-8E24-D6CA8A018C00}" destId="{880B12B3-0499-401A-96A9-D9383EE5F328}" srcOrd="0" destOrd="0" presId="urn:microsoft.com/office/officeart/2005/8/layout/vList5"/>
    <dgm:cxn modelId="{CA6406CB-6D9E-4C77-AA44-82CFD8F82938}" srcId="{87F9D537-958E-49A7-B5E1-EBB94B8D2CCC}" destId="{579FBB91-89CD-4738-A54C-B11E013994C3}" srcOrd="0" destOrd="0" parTransId="{818A084B-0958-4869-9D76-13AB0D80578D}" sibTransId="{7BDAF566-2951-4885-BB66-2D0AEBCD279F}"/>
    <dgm:cxn modelId="{2FF2B0C9-1A30-4117-B604-636AE6D209CB}" type="presParOf" srcId="{2599AC55-DF61-4807-9CED-CA547A14EB71}" destId="{074ACA6F-E4D1-40C3-BF68-E4FB8ED17D2D}" srcOrd="0" destOrd="0" presId="urn:microsoft.com/office/officeart/2005/8/layout/vList5"/>
    <dgm:cxn modelId="{25377AC4-E142-4B70-A3D2-F61B85DC72D0}" type="presParOf" srcId="{074ACA6F-E4D1-40C3-BF68-E4FB8ED17D2D}" destId="{1B058809-02A4-4B5A-840C-725E3C3EAEB0}" srcOrd="0" destOrd="0" presId="urn:microsoft.com/office/officeart/2005/8/layout/vList5"/>
    <dgm:cxn modelId="{8202AC34-7D66-4B69-9B10-397E64AF5469}" type="presParOf" srcId="{074ACA6F-E4D1-40C3-BF68-E4FB8ED17D2D}" destId="{880B12B3-0499-401A-96A9-D9383EE5F3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33EE08-C736-4B2E-A055-62172A46DC93}">
      <dsp:nvSpPr>
        <dsp:cNvPr id="0" name=""/>
        <dsp:cNvSpPr/>
      </dsp:nvSpPr>
      <dsp:spPr>
        <a:xfrm>
          <a:off x="2411" y="201989"/>
          <a:ext cx="2419052" cy="967620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21 – 30 </a:t>
          </a:r>
          <a:r>
            <a:rPr lang="th-TH" sz="2600" b="1" kern="1200" dirty="0" smtClean="0"/>
            <a:t>ปี</a:t>
          </a:r>
          <a:r>
            <a:rPr lang="en-US" sz="2600" kern="1200" dirty="0" smtClean="0"/>
            <a:t>  </a:t>
          </a:r>
          <a:endParaRPr lang="en-US" sz="2600" kern="1200" dirty="0"/>
        </a:p>
      </dsp:txBody>
      <dsp:txXfrm>
        <a:off x="2411" y="201989"/>
        <a:ext cx="2419052" cy="967620"/>
      </dsp:txXfrm>
    </dsp:sp>
    <dsp:sp modelId="{2DDA71B7-8CFE-44F3-B571-6701DC6AEC53}">
      <dsp:nvSpPr>
        <dsp:cNvPr id="0" name=""/>
        <dsp:cNvSpPr/>
      </dsp:nvSpPr>
      <dsp:spPr>
        <a:xfrm>
          <a:off x="1937652" y="201989"/>
          <a:ext cx="2419052" cy="96762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31 – 40 </a:t>
          </a:r>
          <a:r>
            <a:rPr lang="th-TH" sz="2600" b="1" kern="1200" dirty="0" smtClean="0"/>
            <a:t>ปี</a:t>
          </a:r>
          <a:r>
            <a:rPr lang="en-US" sz="2600" kern="1200" dirty="0" smtClean="0"/>
            <a:t> </a:t>
          </a:r>
          <a:endParaRPr lang="en-US" sz="2600" kern="1200" dirty="0"/>
        </a:p>
      </dsp:txBody>
      <dsp:txXfrm>
        <a:off x="1937652" y="201989"/>
        <a:ext cx="2419052" cy="967620"/>
      </dsp:txXfrm>
    </dsp:sp>
    <dsp:sp modelId="{A4B481CF-EE1E-45AB-B071-44D438F9A0BB}">
      <dsp:nvSpPr>
        <dsp:cNvPr id="0" name=""/>
        <dsp:cNvSpPr/>
      </dsp:nvSpPr>
      <dsp:spPr>
        <a:xfrm>
          <a:off x="3872894" y="201989"/>
          <a:ext cx="2419052" cy="96762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41 – 55 </a:t>
          </a:r>
          <a:r>
            <a:rPr lang="th-TH" sz="2600" b="1" kern="1200" dirty="0" smtClean="0"/>
            <a:t>ปี</a:t>
          </a:r>
          <a:r>
            <a:rPr lang="en-US" sz="2600" b="1" kern="1200" dirty="0" smtClean="0"/>
            <a:t> </a:t>
          </a:r>
          <a:endParaRPr lang="en-US" sz="2600" kern="1200" dirty="0"/>
        </a:p>
      </dsp:txBody>
      <dsp:txXfrm>
        <a:off x="3872894" y="201989"/>
        <a:ext cx="2419052" cy="967620"/>
      </dsp:txXfrm>
    </dsp:sp>
    <dsp:sp modelId="{724F8FA8-57A3-48F0-9779-B346D81287E8}">
      <dsp:nvSpPr>
        <dsp:cNvPr id="0" name=""/>
        <dsp:cNvSpPr/>
      </dsp:nvSpPr>
      <dsp:spPr>
        <a:xfrm>
          <a:off x="5808136" y="201989"/>
          <a:ext cx="2419052" cy="96762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55 </a:t>
          </a:r>
          <a:r>
            <a:rPr lang="th-TH" sz="2600" b="1" kern="1200" dirty="0" smtClean="0"/>
            <a:t>ปีขึ้นไป</a:t>
          </a:r>
          <a:r>
            <a:rPr lang="en-US" sz="2600" kern="1200" dirty="0" smtClean="0"/>
            <a:t>  </a:t>
          </a:r>
          <a:endParaRPr lang="en-US" sz="2600" kern="1200" dirty="0"/>
        </a:p>
      </dsp:txBody>
      <dsp:txXfrm>
        <a:off x="5808136" y="201989"/>
        <a:ext cx="2419052" cy="9676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B82295-EFBC-48BF-AAD1-69F13E08CB83}">
      <dsp:nvSpPr>
        <dsp:cNvPr id="0" name=""/>
        <dsp:cNvSpPr/>
      </dsp:nvSpPr>
      <dsp:spPr>
        <a:xfrm rot="5400000">
          <a:off x="-139713" y="142465"/>
          <a:ext cx="931423" cy="6519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1. </a:t>
          </a:r>
          <a:endParaRPr lang="en-US" sz="3600" b="1" kern="1200" dirty="0"/>
        </a:p>
      </dsp:txBody>
      <dsp:txXfrm rot="5400000">
        <a:off x="-139713" y="142465"/>
        <a:ext cx="931423" cy="651996"/>
      </dsp:txXfrm>
    </dsp:sp>
    <dsp:sp modelId="{0EC369FA-237E-44B6-A4BB-213AAAA8FB84}">
      <dsp:nvSpPr>
        <dsp:cNvPr id="0" name=""/>
        <dsp:cNvSpPr/>
      </dsp:nvSpPr>
      <dsp:spPr>
        <a:xfrm rot="5400000">
          <a:off x="4137926" y="-3483177"/>
          <a:ext cx="605743" cy="7577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000" b="1" kern="1200" dirty="0" smtClean="0"/>
            <a:t>ปกป้องความเสี่ยงเฉพาะตน</a:t>
          </a:r>
          <a:endParaRPr lang="en-US" sz="4000" b="1" kern="1200" dirty="0"/>
        </a:p>
      </dsp:txBody>
      <dsp:txXfrm rot="5400000">
        <a:off x="4137926" y="-3483177"/>
        <a:ext cx="605743" cy="7577603"/>
      </dsp:txXfrm>
    </dsp:sp>
    <dsp:sp modelId="{D33F19B4-3A4D-4B37-AC0D-7B6878C9DD29}">
      <dsp:nvSpPr>
        <dsp:cNvPr id="0" name=""/>
        <dsp:cNvSpPr/>
      </dsp:nvSpPr>
      <dsp:spPr>
        <a:xfrm rot="5400000">
          <a:off x="-139713" y="976160"/>
          <a:ext cx="931423" cy="6519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2. </a:t>
          </a:r>
          <a:endParaRPr lang="en-US" sz="3600" b="1" kern="1200" dirty="0"/>
        </a:p>
      </dsp:txBody>
      <dsp:txXfrm rot="5400000">
        <a:off x="-139713" y="976160"/>
        <a:ext cx="931423" cy="651996"/>
      </dsp:txXfrm>
    </dsp:sp>
    <dsp:sp modelId="{222D5F7A-4151-4CC1-AA6B-AC70C7E66D8F}">
      <dsp:nvSpPr>
        <dsp:cNvPr id="0" name=""/>
        <dsp:cNvSpPr/>
      </dsp:nvSpPr>
      <dsp:spPr>
        <a:xfrm rot="5400000">
          <a:off x="4138085" y="-2649642"/>
          <a:ext cx="605425" cy="7577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000" b="1" kern="1200" dirty="0" smtClean="0"/>
            <a:t>สะสมเพิ่มพูนทรัพย์สิน</a:t>
          </a:r>
          <a:endParaRPr lang="en-US" sz="4000" b="1" kern="1200" dirty="0"/>
        </a:p>
      </dsp:txBody>
      <dsp:txXfrm rot="5400000">
        <a:off x="4138085" y="-2649642"/>
        <a:ext cx="605425" cy="7577603"/>
      </dsp:txXfrm>
    </dsp:sp>
    <dsp:sp modelId="{1A28834E-81CD-4EFC-96BD-0DF932F96D12}">
      <dsp:nvSpPr>
        <dsp:cNvPr id="0" name=""/>
        <dsp:cNvSpPr/>
      </dsp:nvSpPr>
      <dsp:spPr>
        <a:xfrm rot="5400000">
          <a:off x="-139713" y="1809854"/>
          <a:ext cx="931423" cy="6519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3. </a:t>
          </a:r>
          <a:endParaRPr lang="en-US" sz="3600" b="1" kern="1200" dirty="0"/>
        </a:p>
      </dsp:txBody>
      <dsp:txXfrm rot="5400000">
        <a:off x="-139713" y="1809854"/>
        <a:ext cx="931423" cy="651996"/>
      </dsp:txXfrm>
    </dsp:sp>
    <dsp:sp modelId="{F01975B1-E97A-4656-9FBB-485787D49D79}">
      <dsp:nvSpPr>
        <dsp:cNvPr id="0" name=""/>
        <dsp:cNvSpPr/>
      </dsp:nvSpPr>
      <dsp:spPr>
        <a:xfrm rot="5400000">
          <a:off x="4138085" y="-1815948"/>
          <a:ext cx="605425" cy="7577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000" b="1" kern="1200" dirty="0" smtClean="0"/>
            <a:t>สำรองเมื่อยามแก่เฒ่า</a:t>
          </a:r>
          <a:endParaRPr lang="en-US" sz="4000" b="1" kern="1200" dirty="0"/>
        </a:p>
      </dsp:txBody>
      <dsp:txXfrm rot="5400000">
        <a:off x="4138085" y="-1815948"/>
        <a:ext cx="605425" cy="7577603"/>
      </dsp:txXfrm>
    </dsp:sp>
    <dsp:sp modelId="{6154C9C9-C8CF-49CD-A6A8-6AA73BECCA06}">
      <dsp:nvSpPr>
        <dsp:cNvPr id="0" name=""/>
        <dsp:cNvSpPr/>
      </dsp:nvSpPr>
      <dsp:spPr>
        <a:xfrm rot="5400000">
          <a:off x="-139713" y="2643549"/>
          <a:ext cx="931423" cy="6519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4. </a:t>
          </a:r>
          <a:endParaRPr lang="en-US" sz="3600" b="1" kern="1200" dirty="0"/>
        </a:p>
      </dsp:txBody>
      <dsp:txXfrm rot="5400000">
        <a:off x="-139713" y="2643549"/>
        <a:ext cx="931423" cy="651996"/>
      </dsp:txXfrm>
    </dsp:sp>
    <dsp:sp modelId="{E0EC5E1C-DE92-492A-9630-1BC929F844B9}">
      <dsp:nvSpPr>
        <dsp:cNvPr id="0" name=""/>
        <dsp:cNvSpPr/>
      </dsp:nvSpPr>
      <dsp:spPr>
        <a:xfrm rot="5400000">
          <a:off x="4138085" y="-982253"/>
          <a:ext cx="605425" cy="7577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000" b="1" kern="1200" dirty="0" smtClean="0"/>
            <a:t>การวางแผนทางภาษี</a:t>
          </a:r>
          <a:endParaRPr lang="en-US" sz="4000" b="1" kern="1200" dirty="0"/>
        </a:p>
      </dsp:txBody>
      <dsp:txXfrm rot="5400000">
        <a:off x="4138085" y="-982253"/>
        <a:ext cx="605425" cy="7577603"/>
      </dsp:txXfrm>
    </dsp:sp>
    <dsp:sp modelId="{7CDF8557-52D0-466A-9FE8-E8CD01E04099}">
      <dsp:nvSpPr>
        <dsp:cNvPr id="0" name=""/>
        <dsp:cNvSpPr/>
      </dsp:nvSpPr>
      <dsp:spPr>
        <a:xfrm rot="5400000">
          <a:off x="-139713" y="3477243"/>
          <a:ext cx="931423" cy="6519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5. </a:t>
          </a:r>
          <a:endParaRPr lang="en-US" sz="3600" b="1" kern="1200" dirty="0"/>
        </a:p>
      </dsp:txBody>
      <dsp:txXfrm rot="5400000">
        <a:off x="-139713" y="3477243"/>
        <a:ext cx="931423" cy="651996"/>
      </dsp:txXfrm>
    </dsp:sp>
    <dsp:sp modelId="{E8EFB5BB-B72A-4794-8554-2A6C28996A58}">
      <dsp:nvSpPr>
        <dsp:cNvPr id="0" name=""/>
        <dsp:cNvSpPr/>
      </dsp:nvSpPr>
      <dsp:spPr>
        <a:xfrm rot="5400000">
          <a:off x="4138085" y="-148559"/>
          <a:ext cx="605425" cy="7577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000" b="1" kern="1200" dirty="0" smtClean="0"/>
            <a:t>เพื่อการจับจ่ายซื้อหาอสังหาริมทรัพย์</a:t>
          </a:r>
          <a:endParaRPr lang="en-US" sz="4000" b="1" kern="1200" dirty="0"/>
        </a:p>
      </dsp:txBody>
      <dsp:txXfrm rot="5400000">
        <a:off x="4138085" y="-148559"/>
        <a:ext cx="605425" cy="7577603"/>
      </dsp:txXfrm>
    </dsp:sp>
    <dsp:sp modelId="{E86508CA-5AD8-4E43-BEF9-8893AE9EEC41}">
      <dsp:nvSpPr>
        <dsp:cNvPr id="0" name=""/>
        <dsp:cNvSpPr/>
      </dsp:nvSpPr>
      <dsp:spPr>
        <a:xfrm rot="5400000">
          <a:off x="-139713" y="4310938"/>
          <a:ext cx="931423" cy="6519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6. </a:t>
          </a:r>
          <a:endParaRPr lang="en-US" sz="3600" b="1" kern="1200" dirty="0"/>
        </a:p>
      </dsp:txBody>
      <dsp:txXfrm rot="5400000">
        <a:off x="-139713" y="4310938"/>
        <a:ext cx="931423" cy="651996"/>
      </dsp:txXfrm>
    </dsp:sp>
    <dsp:sp modelId="{E5BCF8BF-3BCE-4F09-9951-B06D167E30F2}">
      <dsp:nvSpPr>
        <dsp:cNvPr id="0" name=""/>
        <dsp:cNvSpPr/>
      </dsp:nvSpPr>
      <dsp:spPr>
        <a:xfrm rot="5400000">
          <a:off x="4138085" y="685135"/>
          <a:ext cx="605425" cy="7577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000" b="1" kern="1200" dirty="0" smtClean="0"/>
            <a:t>เพื่อการบริหารทรัพย์สิน</a:t>
          </a:r>
          <a:endParaRPr lang="en-US" sz="4000" b="1" kern="1200" dirty="0"/>
        </a:p>
      </dsp:txBody>
      <dsp:txXfrm rot="5400000">
        <a:off x="4138085" y="685135"/>
        <a:ext cx="605425" cy="75776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12B3-0499-401A-96A9-D9383EE5F328}">
      <dsp:nvSpPr>
        <dsp:cNvPr id="0" name=""/>
        <dsp:cNvSpPr/>
      </dsp:nvSpPr>
      <dsp:spPr>
        <a:xfrm rot="5400000">
          <a:off x="5057198" y="-2367565"/>
          <a:ext cx="773043" cy="570585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/>
            <a:t>รวบรวมข้อมูลด้านการเงิน</a:t>
          </a:r>
          <a:endParaRPr lang="en-US" sz="3200" b="1" kern="1200" dirty="0"/>
        </a:p>
      </dsp:txBody>
      <dsp:txXfrm rot="5400000">
        <a:off x="5057198" y="-2367565"/>
        <a:ext cx="773043" cy="5705856"/>
      </dsp:txXfrm>
    </dsp:sp>
    <dsp:sp modelId="{1B058809-02A4-4B5A-840C-725E3C3EAEB0}">
      <dsp:nvSpPr>
        <dsp:cNvPr id="0" name=""/>
        <dsp:cNvSpPr/>
      </dsp:nvSpPr>
      <dsp:spPr>
        <a:xfrm>
          <a:off x="618751" y="2210"/>
          <a:ext cx="1972040" cy="9663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1</a:t>
          </a:r>
          <a:endParaRPr lang="en-US" sz="4000" b="1" kern="1200" dirty="0"/>
        </a:p>
      </dsp:txBody>
      <dsp:txXfrm>
        <a:off x="618751" y="2210"/>
        <a:ext cx="1972040" cy="966303"/>
      </dsp:txXfrm>
    </dsp:sp>
    <dsp:sp modelId="{70F816EE-7F9B-4813-8C75-FAB4DB2D80C9}">
      <dsp:nvSpPr>
        <dsp:cNvPr id="0" name=""/>
        <dsp:cNvSpPr/>
      </dsp:nvSpPr>
      <dsp:spPr>
        <a:xfrm rot="5400000">
          <a:off x="5057198" y="-1352946"/>
          <a:ext cx="773043" cy="570585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/>
            <a:t>กำหนดเป้าหมาย </a:t>
          </a:r>
          <a:endParaRPr lang="en-US" sz="3200" b="1" kern="1200" dirty="0"/>
        </a:p>
      </dsp:txBody>
      <dsp:txXfrm rot="5400000">
        <a:off x="5057198" y="-1352946"/>
        <a:ext cx="773043" cy="5705856"/>
      </dsp:txXfrm>
    </dsp:sp>
    <dsp:sp modelId="{E8926B10-0D59-4163-918D-E63E3040FF32}">
      <dsp:nvSpPr>
        <dsp:cNvPr id="0" name=""/>
        <dsp:cNvSpPr/>
      </dsp:nvSpPr>
      <dsp:spPr>
        <a:xfrm>
          <a:off x="618751" y="1016829"/>
          <a:ext cx="1972040" cy="9663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2</a:t>
          </a:r>
          <a:endParaRPr lang="en-US" sz="4000" b="1" kern="1200" dirty="0"/>
        </a:p>
      </dsp:txBody>
      <dsp:txXfrm>
        <a:off x="618751" y="1016829"/>
        <a:ext cx="1972040" cy="966303"/>
      </dsp:txXfrm>
    </dsp:sp>
    <dsp:sp modelId="{D8512B21-24C5-4FFE-BA46-C94C7E91D6DC}">
      <dsp:nvSpPr>
        <dsp:cNvPr id="0" name=""/>
        <dsp:cNvSpPr/>
      </dsp:nvSpPr>
      <dsp:spPr>
        <a:xfrm rot="5400000">
          <a:off x="5057198" y="-338328"/>
          <a:ext cx="773043" cy="570585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/>
            <a:t>วิเคราะห์สถานการณ์ปัจจุบัน สรรหาทางเลือก</a:t>
          </a:r>
          <a:endParaRPr lang="en-US" sz="2800" b="1" kern="1200" dirty="0"/>
        </a:p>
      </dsp:txBody>
      <dsp:txXfrm rot="5400000">
        <a:off x="5057198" y="-338328"/>
        <a:ext cx="773043" cy="5705856"/>
      </dsp:txXfrm>
    </dsp:sp>
    <dsp:sp modelId="{9657A53A-2A9C-468B-9BC9-7A31103DBA8E}">
      <dsp:nvSpPr>
        <dsp:cNvPr id="0" name=""/>
        <dsp:cNvSpPr/>
      </dsp:nvSpPr>
      <dsp:spPr>
        <a:xfrm>
          <a:off x="618751" y="2031448"/>
          <a:ext cx="1972040" cy="9663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3</a:t>
          </a:r>
          <a:endParaRPr lang="en-US" sz="4000" b="1" kern="1200" dirty="0"/>
        </a:p>
      </dsp:txBody>
      <dsp:txXfrm>
        <a:off x="618751" y="2031448"/>
        <a:ext cx="1972040" cy="966303"/>
      </dsp:txXfrm>
    </dsp:sp>
    <dsp:sp modelId="{3FE8C2FF-8483-4FB6-895A-E928B298C3C1}">
      <dsp:nvSpPr>
        <dsp:cNvPr id="0" name=""/>
        <dsp:cNvSpPr/>
      </dsp:nvSpPr>
      <dsp:spPr>
        <a:xfrm rot="5400000">
          <a:off x="5057198" y="676290"/>
          <a:ext cx="773043" cy="570585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/>
            <a:t>พัฒนา และปรับเปลี่ยนแผน</a:t>
          </a:r>
          <a:endParaRPr lang="en-US" sz="3200" b="1" kern="1200" dirty="0"/>
        </a:p>
      </dsp:txBody>
      <dsp:txXfrm rot="5400000">
        <a:off x="5057198" y="676290"/>
        <a:ext cx="773043" cy="5705856"/>
      </dsp:txXfrm>
    </dsp:sp>
    <dsp:sp modelId="{6918E56D-5A12-450F-B332-310A59D9512F}">
      <dsp:nvSpPr>
        <dsp:cNvPr id="0" name=""/>
        <dsp:cNvSpPr/>
      </dsp:nvSpPr>
      <dsp:spPr>
        <a:xfrm>
          <a:off x="618751" y="3046067"/>
          <a:ext cx="1972040" cy="9663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4</a:t>
          </a:r>
          <a:endParaRPr lang="en-US" sz="4000" b="1" kern="1200" dirty="0"/>
        </a:p>
      </dsp:txBody>
      <dsp:txXfrm>
        <a:off x="618751" y="3046067"/>
        <a:ext cx="1972040" cy="966303"/>
      </dsp:txXfrm>
    </dsp:sp>
    <dsp:sp modelId="{F54CD9B2-681E-494A-84DF-648CA1C9EAAC}">
      <dsp:nvSpPr>
        <dsp:cNvPr id="0" name=""/>
        <dsp:cNvSpPr/>
      </dsp:nvSpPr>
      <dsp:spPr>
        <a:xfrm rot="5400000">
          <a:off x="5057198" y="1690909"/>
          <a:ext cx="773043" cy="5705856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/>
            <a:t>ทบทวนรายปี เปลี่ยนแปลงให้เหมาะสม </a:t>
          </a:r>
          <a:endParaRPr lang="en-US" sz="3200" b="1" kern="1200" dirty="0"/>
        </a:p>
      </dsp:txBody>
      <dsp:txXfrm rot="5400000">
        <a:off x="5057198" y="1690909"/>
        <a:ext cx="773043" cy="5705856"/>
      </dsp:txXfrm>
    </dsp:sp>
    <dsp:sp modelId="{ED6759E7-A8A6-4B89-8E81-070E9AF39C1D}">
      <dsp:nvSpPr>
        <dsp:cNvPr id="0" name=""/>
        <dsp:cNvSpPr/>
      </dsp:nvSpPr>
      <dsp:spPr>
        <a:xfrm>
          <a:off x="618751" y="4060686"/>
          <a:ext cx="1972040" cy="9663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5</a:t>
          </a:r>
          <a:endParaRPr lang="en-US" sz="4000" b="1" kern="1200" dirty="0"/>
        </a:p>
      </dsp:txBody>
      <dsp:txXfrm>
        <a:off x="618751" y="4060686"/>
        <a:ext cx="1972040" cy="96630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12B3-0499-401A-96A9-D9383EE5F328}">
      <dsp:nvSpPr>
        <dsp:cNvPr id="0" name=""/>
        <dsp:cNvSpPr/>
      </dsp:nvSpPr>
      <dsp:spPr>
        <a:xfrm rot="5400000">
          <a:off x="5108767" y="-2433828"/>
          <a:ext cx="669905" cy="570585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/>
            <a:t>รวบรวมข้อมูลด้านการเงิน</a:t>
          </a:r>
          <a:endParaRPr lang="en-US" sz="3200" b="1" kern="1200" dirty="0"/>
        </a:p>
      </dsp:txBody>
      <dsp:txXfrm rot="5400000">
        <a:off x="5108767" y="-2433828"/>
        <a:ext cx="669905" cy="5705856"/>
      </dsp:txXfrm>
    </dsp:sp>
    <dsp:sp modelId="{1B058809-02A4-4B5A-840C-725E3C3EAEB0}">
      <dsp:nvSpPr>
        <dsp:cNvPr id="0" name=""/>
        <dsp:cNvSpPr/>
      </dsp:nvSpPr>
      <dsp:spPr>
        <a:xfrm>
          <a:off x="618751" y="409"/>
          <a:ext cx="1972040" cy="8373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1</a:t>
          </a:r>
          <a:endParaRPr lang="en-US" sz="4000" b="1" kern="1200" dirty="0"/>
        </a:p>
      </dsp:txBody>
      <dsp:txXfrm>
        <a:off x="618751" y="409"/>
        <a:ext cx="1972040" cy="83738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12B3-0499-401A-96A9-D9383EE5F328}">
      <dsp:nvSpPr>
        <dsp:cNvPr id="0" name=""/>
        <dsp:cNvSpPr/>
      </dsp:nvSpPr>
      <dsp:spPr>
        <a:xfrm rot="5400000">
          <a:off x="5108767" y="-2433828"/>
          <a:ext cx="669905" cy="570585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000" b="1" kern="1200" dirty="0" smtClean="0"/>
            <a:t>กำหนดเป้าหมาย </a:t>
          </a:r>
          <a:endParaRPr lang="en-US" sz="3000" b="1" kern="1200" dirty="0"/>
        </a:p>
      </dsp:txBody>
      <dsp:txXfrm rot="5400000">
        <a:off x="5108767" y="-2433828"/>
        <a:ext cx="669905" cy="5705856"/>
      </dsp:txXfrm>
    </dsp:sp>
    <dsp:sp modelId="{1B058809-02A4-4B5A-840C-725E3C3EAEB0}">
      <dsp:nvSpPr>
        <dsp:cNvPr id="0" name=""/>
        <dsp:cNvSpPr/>
      </dsp:nvSpPr>
      <dsp:spPr>
        <a:xfrm>
          <a:off x="618751" y="409"/>
          <a:ext cx="1972040" cy="8373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2</a:t>
          </a:r>
          <a:endParaRPr lang="en-US" sz="4000" b="1" kern="1200" dirty="0"/>
        </a:p>
      </dsp:txBody>
      <dsp:txXfrm>
        <a:off x="618751" y="409"/>
        <a:ext cx="1972040" cy="83738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12B3-0499-401A-96A9-D9383EE5F328}">
      <dsp:nvSpPr>
        <dsp:cNvPr id="0" name=""/>
        <dsp:cNvSpPr/>
      </dsp:nvSpPr>
      <dsp:spPr>
        <a:xfrm rot="5400000">
          <a:off x="5108767" y="-2433828"/>
          <a:ext cx="669905" cy="570585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/>
            <a:t>วิเคราะห์สถานการณ์ปัจจุบัน สรรหาทางเลือก</a:t>
          </a:r>
          <a:endParaRPr lang="en-US" sz="2800" b="1" kern="1200" dirty="0"/>
        </a:p>
      </dsp:txBody>
      <dsp:txXfrm rot="5400000">
        <a:off x="5108767" y="-2433828"/>
        <a:ext cx="669905" cy="5705856"/>
      </dsp:txXfrm>
    </dsp:sp>
    <dsp:sp modelId="{1B058809-02A4-4B5A-840C-725E3C3EAEB0}">
      <dsp:nvSpPr>
        <dsp:cNvPr id="0" name=""/>
        <dsp:cNvSpPr/>
      </dsp:nvSpPr>
      <dsp:spPr>
        <a:xfrm>
          <a:off x="618751" y="409"/>
          <a:ext cx="1972040" cy="8373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</a:t>
          </a:r>
          <a:r>
            <a:rPr lang="en-US" sz="4000" b="1" kern="1200" dirty="0" smtClean="0"/>
            <a:t>3</a:t>
          </a:r>
          <a:endParaRPr lang="en-US" sz="4000" b="1" kern="1200" dirty="0"/>
        </a:p>
      </dsp:txBody>
      <dsp:txXfrm>
        <a:off x="618751" y="409"/>
        <a:ext cx="1972040" cy="83738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12B3-0499-401A-96A9-D9383EE5F328}">
      <dsp:nvSpPr>
        <dsp:cNvPr id="0" name=""/>
        <dsp:cNvSpPr/>
      </dsp:nvSpPr>
      <dsp:spPr>
        <a:xfrm rot="5400000">
          <a:off x="5108767" y="-2433828"/>
          <a:ext cx="669905" cy="570585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4000" b="1" kern="1200" smtClean="0"/>
            <a:t>พัฒนา และปรับเปลี่ยนแผน</a:t>
          </a:r>
          <a:endParaRPr lang="en-US" sz="4000" b="1" kern="1200" dirty="0"/>
        </a:p>
      </dsp:txBody>
      <dsp:txXfrm rot="5400000">
        <a:off x="5108767" y="-2433828"/>
        <a:ext cx="669905" cy="5705856"/>
      </dsp:txXfrm>
    </dsp:sp>
    <dsp:sp modelId="{1B058809-02A4-4B5A-840C-725E3C3EAEB0}">
      <dsp:nvSpPr>
        <dsp:cNvPr id="0" name=""/>
        <dsp:cNvSpPr/>
      </dsp:nvSpPr>
      <dsp:spPr>
        <a:xfrm>
          <a:off x="618751" y="409"/>
          <a:ext cx="1972040" cy="8373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</a:t>
          </a:r>
          <a:r>
            <a:rPr lang="en-US" sz="4000" b="1" kern="1200" dirty="0" smtClean="0"/>
            <a:t>4</a:t>
          </a:r>
          <a:endParaRPr lang="en-US" sz="4000" b="1" kern="1200" dirty="0"/>
        </a:p>
      </dsp:txBody>
      <dsp:txXfrm>
        <a:off x="618751" y="409"/>
        <a:ext cx="1972040" cy="83738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B12B3-0499-401A-96A9-D9383EE5F328}">
      <dsp:nvSpPr>
        <dsp:cNvPr id="0" name=""/>
        <dsp:cNvSpPr/>
      </dsp:nvSpPr>
      <dsp:spPr>
        <a:xfrm rot="5400000">
          <a:off x="5108767" y="-2433828"/>
          <a:ext cx="669905" cy="570585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/>
            <a:t>ทบทวนรายปี เปลี่ยนแปลงให้เหมาะสม</a:t>
          </a:r>
          <a:r>
            <a:rPr lang="en-US" sz="3200" b="1" kern="1200" dirty="0" smtClean="0"/>
            <a:t> </a:t>
          </a:r>
          <a:endParaRPr lang="en-US" sz="3200" b="1" kern="1200" dirty="0"/>
        </a:p>
      </dsp:txBody>
      <dsp:txXfrm rot="5400000">
        <a:off x="5108767" y="-2433828"/>
        <a:ext cx="669905" cy="5705856"/>
      </dsp:txXfrm>
    </dsp:sp>
    <dsp:sp modelId="{1B058809-02A4-4B5A-840C-725E3C3EAEB0}">
      <dsp:nvSpPr>
        <dsp:cNvPr id="0" name=""/>
        <dsp:cNvSpPr/>
      </dsp:nvSpPr>
      <dsp:spPr>
        <a:xfrm>
          <a:off x="618751" y="409"/>
          <a:ext cx="1972040" cy="8373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/>
            <a:t>ขั้นที่ </a:t>
          </a:r>
          <a:r>
            <a:rPr lang="en-US" sz="4000" b="1" kern="1200" dirty="0" smtClean="0"/>
            <a:t>5</a:t>
          </a:r>
          <a:endParaRPr lang="en-US" sz="4000" b="1" kern="1200" dirty="0"/>
        </a:p>
      </dsp:txBody>
      <dsp:txXfrm>
        <a:off x="618751" y="409"/>
        <a:ext cx="1972040" cy="837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EE1E-D99D-465C-A1E1-BC634176C810}" type="datetimeFigureOut">
              <a:rPr lang="en-US" smtClean="0"/>
              <a:pPr/>
              <a:t>09/11/2011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7D89E-51A1-49E6-A44B-69DBC433F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คงคลังไม่ดี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67DC-0A57-4D1E-BFE7-2E1E5C35A7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คงคลังไม่ดี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67DC-0A57-4D1E-BFE7-2E1E5C35A7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คงคลังไม่ดี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67DC-0A57-4D1E-BFE7-2E1E5C35A7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B59C9B1-70A6-471D-A54D-6EE8D3956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F216-E78E-45C0-B54A-3D1DAC4CE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4682-9FE8-425D-A4AF-BD4DFAB2AD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latin typeface="AngsanaUPC" pitchFamily="18" charset="-34"/>
                <a:cs typeface="AngsanaUPC" pitchFamily="18" charset="-34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6471-C3C1-44DC-A080-4D373595A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D10D818-28B2-4B20-9E5B-CE59787A5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507-34D7-4014-9DD8-1C74B3FA9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AA70-4C1B-4864-AFDE-A5B3FC003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FDDD-C854-4922-AC8C-71ABEBBBA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00DF-13E9-4AEF-9576-53E307FC9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21D4-AB19-4DB2-B49D-A662C382BD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913B-B315-4F89-A370-BA98F4AD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522955-2D08-478F-937E-D721B653F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9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eg"/><Relationship Id="rId12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business-clipart.com/business_clipart_images/pc_computer_with_keyboard_monitor_and_tower_0515-0909-2116-0515_SMU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shutterstock.com/subscribe.mhtml" TargetMode="External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siness-clipart.com/business_clipart_images/pc_computer_with_keyboard_monitor_and_tower_0515-0909-2116-0515_SMU.jpg" TargetMode="External"/><Relationship Id="rId13" Type="http://schemas.openxmlformats.org/officeDocument/2006/relationships/image" Target="../media/image10.gi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11" Type="http://schemas.openxmlformats.org/officeDocument/2006/relationships/image" Target="../media/image6.wmf"/><Relationship Id="rId5" Type="http://schemas.openxmlformats.org/officeDocument/2006/relationships/hyperlink" Target="http://www.shutterstock.com/subscribe.mhtml" TargetMode="External"/><Relationship Id="rId10" Type="http://schemas.openxmlformats.org/officeDocument/2006/relationships/image" Target="../media/image3.jpeg"/><Relationship Id="rId4" Type="http://schemas.openxmlformats.org/officeDocument/2006/relationships/image" Target="../media/image5.gif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990600"/>
          </a:xfrm>
        </p:spPr>
        <p:txBody>
          <a:bodyPr>
            <a:noAutofit/>
          </a:bodyPr>
          <a:lstStyle/>
          <a:p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การจัดการการเงินและบัญชีส่วนบุคคล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924800" cy="533400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อ.ทวีศักดิ์  ปฏิพัทธ์สกุล / อ.จิราพรรณ พูลศรีเอี่ยม</a:t>
            </a:r>
            <a:endParaRPr lang="en-US" sz="4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5867400"/>
            <a:ext cx="79248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www.NorthernAdviser.com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เป้าหมายทางการเงิน (</a:t>
            </a: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Financial Goals)</a:t>
            </a:r>
            <a:endParaRPr lang="en-US" sz="4400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2954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735013" y="125413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solidFill>
                  <a:srgbClr val="002060"/>
                </a:solidFill>
              </a:rPr>
              <a:t>การวางแผนการเงิน</a:t>
            </a:r>
            <a:endParaRPr lang="th-TH" sz="4800" b="1" dirty="0">
              <a:solidFill>
                <a:srgbClr val="002060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2775" y="1268413"/>
            <a:ext cx="8351838" cy="4826000"/>
          </a:xfrm>
        </p:spPr>
        <p:txBody>
          <a:bodyPr>
            <a:normAutofit lnSpcReduction="10000"/>
          </a:bodyPr>
          <a:lstStyle/>
          <a:p>
            <a:pPr algn="thaiDist">
              <a:buFontTx/>
              <a:buNone/>
            </a:pPr>
            <a:r>
              <a:rPr lang="th-TH" sz="4000" b="1" dirty="0">
                <a:solidFill>
                  <a:srgbClr val="002060"/>
                </a:solidFill>
              </a:rPr>
              <a:t>		บุคคลที่ไม่มีการวางแผนทางการเงิน หรือวางแผนทางการเงินไม่ดีพอส่วนใหญ่ จะมีเหตุผลต่อไปนี้</a:t>
            </a:r>
          </a:p>
          <a:p>
            <a:pPr algn="thaiDist">
              <a:buFontTx/>
              <a:buNone/>
            </a:pPr>
            <a:endParaRPr lang="th-TH" sz="1400" b="1" dirty="0">
              <a:solidFill>
                <a:srgbClr val="002060"/>
              </a:solidFill>
            </a:endParaRPr>
          </a:p>
          <a:p>
            <a:pPr algn="thaiDist">
              <a:buFontTx/>
              <a:buNone/>
            </a:pPr>
            <a:r>
              <a:rPr lang="th-TH" sz="4000" b="1" dirty="0">
                <a:solidFill>
                  <a:srgbClr val="002060"/>
                </a:solidFill>
              </a:rPr>
              <a:t>	</a:t>
            </a:r>
            <a:r>
              <a:rPr lang="th-TH" sz="40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- คิดว่าตัวเองมีรายได้เพียงพอสำหรับภาระค่าใช้จ่ายรายวันแล้ว</a:t>
            </a:r>
          </a:p>
          <a:p>
            <a:pPr algn="thaiDist">
              <a:buFontTx/>
              <a:buNone/>
            </a:pPr>
            <a:endParaRPr lang="th-TH" sz="1200" b="1" dirty="0">
              <a:solidFill>
                <a:srgbClr val="002060"/>
              </a:solidFill>
              <a:latin typeface="MS PGothic" pitchFamily="34" charset="-128"/>
              <a:ea typeface="MS PGothic" pitchFamily="34" charset="-128"/>
            </a:endParaRPr>
          </a:p>
          <a:p>
            <a:pPr algn="thaiDist">
              <a:buFontTx/>
              <a:buNone/>
            </a:pPr>
            <a:r>
              <a:rPr lang="th-TH" sz="40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	- ลืมไปว่าตัวเองอาจมีโอกาสเจอกับมรสุมชีวิตบ้างในอนาคต เช่น การว่างงาน ประสบอุบัติเหตุ เสียชีวิต</a:t>
            </a:r>
            <a:endParaRPr lang="en-US" sz="4000" b="1" dirty="0">
              <a:solidFill>
                <a:srgbClr val="002060"/>
              </a:solidFill>
              <a:latin typeface="MS PGothic" pitchFamily="34" charset="-128"/>
              <a:ea typeface="MS PGothic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r>
              <a:rPr lang="th-TH" sz="4800" dirty="0" smtClean="0">
                <a:solidFill>
                  <a:srgbClr val="002060"/>
                </a:solidFill>
              </a:rPr>
              <a:t>การวางแผนการเงิน</a:t>
            </a:r>
            <a:endParaRPr lang="th-TH" sz="4800" b="1" dirty="0">
              <a:solidFill>
                <a:srgbClr val="002060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1" y="1268413"/>
            <a:ext cx="8426450" cy="4826000"/>
          </a:xfrm>
        </p:spPr>
        <p:txBody>
          <a:bodyPr/>
          <a:lstStyle/>
          <a:p>
            <a:pPr algn="thaiDist">
              <a:buFontTx/>
              <a:buNone/>
            </a:pPr>
            <a:r>
              <a:rPr lang="th-TH" sz="4000" b="1" dirty="0">
                <a:solidFill>
                  <a:srgbClr val="002060"/>
                </a:solidFill>
              </a:rPr>
              <a:t>	</a:t>
            </a:r>
            <a:r>
              <a:rPr lang="th-TH" sz="40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- ไม่มีเวลาที่จะจัดทำแผนการเงินของตนเอง</a:t>
            </a:r>
          </a:p>
          <a:p>
            <a:pPr algn="thaiDist">
              <a:buFontTx/>
              <a:buNone/>
            </a:pPr>
            <a:endParaRPr lang="th-TH" sz="1200" b="1" dirty="0">
              <a:solidFill>
                <a:srgbClr val="002060"/>
              </a:solidFill>
              <a:latin typeface="MS PGothic" pitchFamily="34" charset="-128"/>
              <a:ea typeface="MS PGothic" pitchFamily="34" charset="-128"/>
            </a:endParaRPr>
          </a:p>
          <a:p>
            <a:pPr algn="thaiDist">
              <a:buFontTx/>
              <a:buNone/>
            </a:pPr>
            <a:r>
              <a:rPr lang="th-TH" sz="40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	- คิดว่าการวางแผนการเงินเป็นเรื่องที่มีค่าใช้จ่ายสูง</a:t>
            </a:r>
          </a:p>
          <a:p>
            <a:pPr algn="thaiDist">
              <a:buFontTx/>
              <a:buNone/>
            </a:pPr>
            <a:endParaRPr lang="th-TH" sz="1200" b="1" dirty="0">
              <a:solidFill>
                <a:srgbClr val="002060"/>
              </a:solidFill>
              <a:latin typeface="MS PGothic" pitchFamily="34" charset="-128"/>
              <a:ea typeface="MS PGothic" pitchFamily="34" charset="-128"/>
            </a:endParaRPr>
          </a:p>
          <a:p>
            <a:pPr algn="thaiDist">
              <a:buFontTx/>
              <a:buNone/>
            </a:pPr>
            <a:r>
              <a:rPr lang="th-TH" sz="40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	- คิดว่าตนเองมีฐานะการเงินมั่นคงดีอยู่แล้ว</a:t>
            </a:r>
          </a:p>
          <a:p>
            <a:pPr algn="thaiDist">
              <a:buFontTx/>
              <a:buNone/>
            </a:pPr>
            <a:endParaRPr lang="th-TH" sz="1200" b="1" dirty="0">
              <a:solidFill>
                <a:srgbClr val="002060"/>
              </a:solidFill>
              <a:latin typeface="MS PGothic" pitchFamily="34" charset="-128"/>
              <a:ea typeface="MS PGothic" pitchFamily="34" charset="-128"/>
            </a:endParaRPr>
          </a:p>
          <a:p>
            <a:pPr algn="thaiDist">
              <a:buFontTx/>
              <a:buNone/>
            </a:pPr>
            <a:r>
              <a:rPr lang="th-TH" sz="40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	- คิดว่าการวางแผนการเงินเหมาะสำหรับผู้ที่ใกล้เกษียนอายุเท่านั้น</a:t>
            </a:r>
          </a:p>
          <a:p>
            <a:pPr algn="thaiDist">
              <a:buFontTx/>
              <a:buNone/>
            </a:pPr>
            <a:endParaRPr lang="en-US" sz="4000" b="1" dirty="0">
              <a:solidFill>
                <a:srgbClr val="002060"/>
              </a:solidFill>
              <a:latin typeface="MS PGothic" pitchFamily="34" charset="-128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ขั้นตอนของการวางแผนทางการเงิน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219200"/>
          <a:ext cx="8915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ขั้นตอนของการวางแผนทางการเงิน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25040"/>
            <a:ext cx="8229600" cy="3794760"/>
          </a:xfrm>
        </p:spPr>
        <p:txBody>
          <a:bodyPr>
            <a:noAutofit/>
          </a:bodyPr>
          <a:lstStyle/>
          <a:p>
            <a:pPr lvl="0" algn="thaiDist"/>
            <a:r>
              <a:rPr lang="th-TH" sz="2800" b="1" dirty="0" smtClean="0">
                <a:solidFill>
                  <a:srgbClr val="002060"/>
                </a:solidFill>
              </a:rPr>
              <a:t>การจะวางแผนกิจกรรมต่างๆให้ได้ดี จำเป็นที่จะต้องมีข้อมูลพื้นฐานที่สมบูรณ์พร้อม ซึ่งข้อมูลที่ต้องการจะมากน้อยหรือเกี่ยวข้องกับอะไรบ้าง ย่อมขึ้นอยู่กับปัจจัยต่างๆ แต่ส่วนมากมักจะเป็นเรื่องของการลงทุนส่วนบุคคล รายได้และรายจ่าย กรมธรรม์ประกันภัยที่ถืออยู่ การเตรียมการเมื่อเกษียณอายุ หรือไม่ก็เรื่องของพินัยกรรม ซึ่งขั้นตอนการรวบรวมข้อมูลอาจจะไม่จำเป็นต้องลึกถึงแก่น หรือมากมายเป็นกองพะเนิน เพราะในบางครั้งแค่ข้อมูลน้อยนิดก็อาจจะทำให้แผนงานสำเร็จลงได้ หากเรารู้ว่าเรากำลังมองหาอะไร</a:t>
            </a:r>
            <a:endParaRPr lang="en-US" sz="2400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2400" y="1219200"/>
          <a:ext cx="89154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ขั้นตอนของการวางแผนทางการเงิน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25040"/>
            <a:ext cx="8229600" cy="3794760"/>
          </a:xfrm>
        </p:spPr>
        <p:txBody>
          <a:bodyPr>
            <a:normAutofit/>
          </a:bodyPr>
          <a:lstStyle/>
          <a:p>
            <a:pPr lvl="0" algn="thaiDist"/>
            <a:r>
              <a:rPr lang="th-TH" sz="3200" b="1" dirty="0" smtClean="0">
                <a:solidFill>
                  <a:srgbClr val="002060"/>
                </a:solidFill>
              </a:rPr>
              <a:t>เป็นเรื่องจำเป็นอยู่เองที่เราจะต้องกำหนดเป้าหมายหรือจุดมุ่งหมายให้ชัดเจนและตรงประเด็นให้ได้มากที่สุด และเมื่อเราได้เป้าหมายมาแล้ว ก็ต้องเข้าใจเอาไว้ด้วยว่า เป้าหมายที่ว่านี้อาจจะไม่คงอยู่ถาวร มีการเปลี่ยนแปลงได้เสมอ สิ่งใดที่เหมาะสมหรือคิดว่าดีสำหรับคู่หนุ่มสาวเมื่อกำลังอยู่ในช่วงฮันนีมูน อาจจะไม่เข้าท่ากับครอบครัวที่มีลูกกำลังเรียนมหาวิทยาลัย หรือคู่ตายายที่กำลังจะย่างเข้าวัยเกษียณอายุ</a:t>
            </a:r>
            <a:endParaRPr lang="en-US" sz="2800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2400" y="1219200"/>
          <a:ext cx="89154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ขั้นตอนของการวางแผนทางการเงิน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25040"/>
            <a:ext cx="8229600" cy="3794760"/>
          </a:xfrm>
        </p:spPr>
        <p:txBody>
          <a:bodyPr>
            <a:normAutofit/>
          </a:bodyPr>
          <a:lstStyle/>
          <a:p>
            <a:pPr lvl="0" algn="thaiDist"/>
            <a:r>
              <a:rPr lang="th-TH" sz="3200" b="1" dirty="0" smtClean="0">
                <a:solidFill>
                  <a:srgbClr val="002060"/>
                </a:solidFill>
              </a:rPr>
              <a:t>ขั้นตอนที่สามของกระบวนการวางแผนคือการวิเคราะห์สถานการณ์ปัจจุบันของบุคคล ที่จะมีผลต่อเป้าหมาย และการสรรหาทางเลือกเพื่อแก้ไขข้อเสียที่ตรวจพบ บ่อยครั้งที่บุคคลอาจจะเน้นหนักในบางเรื่อง แต่พร่องไปในส่วนอื่น เพราะฉะนั้นการปรับสมดุลของทุกส่วนจึงเป็นเรื่องที่จำเป็น</a:t>
            </a:r>
            <a:endParaRPr lang="en-US" sz="2800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2400" y="1219200"/>
          <a:ext cx="89154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ขั้นตอนของการวางแผนทางการเงิน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25040"/>
            <a:ext cx="8229600" cy="3794760"/>
          </a:xfrm>
        </p:spPr>
        <p:txBody>
          <a:bodyPr>
            <a:normAutofit/>
          </a:bodyPr>
          <a:lstStyle/>
          <a:p>
            <a:pPr lvl="0" algn="thaiDist"/>
            <a:r>
              <a:rPr lang="th-TH" sz="3200" b="1" dirty="0" smtClean="0">
                <a:solidFill>
                  <a:srgbClr val="002060"/>
                </a:solidFill>
              </a:rPr>
              <a:t>อย่างที่เคยกล่าวเอาไว้แล้วว่า แผนการเงินและการลงทุนหนึ่งแผน ไม่ได้เหมาะกับคนทุกคน ขึ้นอยู่กับปัจจัยแวดล้อม ความสลับซับซ้อนของสิ่งที่อยู่รอบตัว เพราะฉะนั้นข้อเสนอแนะที่ได้ย่อมจะแตกต่างกันไป แล้วแต่ว่าคนๆนั้นจะเป็นใคร อีกทั้งแผนก็อาจจะดำเนินต่อไป โดยที่บุคคลนั้นอาจจะไม่สามารถปฏิเสธบางส่วนของแผน ที่เขาเองไม่เห็นด้วย หรือไม่สามารถรับได้</a:t>
            </a:r>
            <a:endParaRPr lang="en-US" sz="2800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2400" y="1219200"/>
          <a:ext cx="89154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ขั้นตอนของการวางแผนทางการเงิน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25040"/>
            <a:ext cx="8229600" cy="3794760"/>
          </a:xfrm>
        </p:spPr>
        <p:txBody>
          <a:bodyPr>
            <a:normAutofit fontScale="92500" lnSpcReduction="10000"/>
          </a:bodyPr>
          <a:lstStyle/>
          <a:p>
            <a:pPr lvl="0" algn="thaiDist"/>
            <a:r>
              <a:rPr lang="th-TH" sz="3200" b="1" dirty="0" smtClean="0">
                <a:solidFill>
                  <a:srgbClr val="002060"/>
                </a:solidFill>
              </a:rPr>
              <a:t>ไม่มีแผนการเงินใดที่สามารถจัดทำ นำไปใช้แล้วจบได้ในครั้งเดียว ในเมื่อสภาพแวดล้อมเปลี่ยนไป แผนก็ควรจะมีการเปลี่ยนแปลง เหตุการณ์ในแต่ละช่วงเวลาของบุคคลมีทั้งการเกิด การแต่งงาน การหย่าร้าง การเสียชีวิต เปลี่ยนงาน รวมทั้งปัจจัยอื่นๆที่ก้าวเข้ามาในชีวิต ซี่งมีผลทำให้เราจำเป็นต้องปรับเปลี่ยนแผนการให้เหมาะสม อย่างไรก็ตาม การปรับเปลี่ยนที่ว่านี้ก็ไม่ได้หมายความว่า บุคคลจะสามารถละเลยหรือขาดวินัยในการปฏิบัติตามแผนที่ได้ตกลงกันไว้ แต่ประเด็นควรจะอยู่ที่ว่า หลังจากที่ปฏิบัติผ่านไปแล้วในแต่ละปี เราควรมาศึกษา ปรับเปลี่ยนตามความจำเป็น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2400" y="1219200"/>
          <a:ext cx="89154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จงตอบคำถามต่อไปนี้ให้ถูกต้อง สมเหตุสมผล</a:t>
            </a:r>
          </a:p>
          <a:p>
            <a:pPr>
              <a:buNone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b="1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1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. "เงินเป็นสิ่งที่สำคัญที่สุดในชีวิตมนุษย์“ เห็นด้วยกับข้อความนี้หรือไม่ เพราะเหตุใด</a:t>
            </a:r>
            <a:endParaRPr lang="en-US" sz="40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sz="4000" b="1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. สิ่งที่มีความสำคัญที่สุดในชีวิตของนักศึกษาคืออะไร เพราะเหตุใด</a:t>
            </a:r>
            <a:endParaRPr lang="en-US" sz="40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accent6"/>
                </a:solidFill>
              </a:rPr>
              <a:t>จุดมุ่งหมายของรายวิชา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indent="-4763" algn="thaiDist">
              <a:buNone/>
            </a:pPr>
            <a:r>
              <a:rPr lang="th-TH" sz="3600" b="1" dirty="0" smtClean="0"/>
              <a:t>เพื่อให้นักศึกษา มีความรู้เกี่ยวกับ การจัดการเงินและบัญชีส่วนบุคคล การจัดทำงบประมาณ แหล่งเงินฝาก แหล่งเงินกู้ และวิธีคิดดอกเบี้ย การวางแผนใช้เงินเพื่อเป็นหลักประกันของชีวิต การวางแผนภาษีและการเสียภาษีเงินได้ การจัดทำงบประมาณรายได้ หลักการจัดสรรเงินรายจ่ายในชีวิตประจำวันเพื่อการออมและลงทุน ตลอดจนการจัดทำบัญชีรายรับ-รายจ่ายในครัวเรือน โดยฝึกปฏิบัติจากกรณีศึกษา เพื่อสามารถวางแผนการใช้จ่ายเงินได้อย่างเหมาะสม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Taweesak@NorthernAdviser.com</a:t>
            </a:r>
          </a:p>
          <a:p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Subject :     </a:t>
            </a:r>
            <a:r>
              <a:rPr lang="th-TH" sz="4400" dirty="0" smtClean="0">
                <a:latin typeface="AngsanaUPC" pitchFamily="18" charset="-34"/>
                <a:cs typeface="AngsanaUPC" pitchFamily="18" charset="-34"/>
              </a:rPr>
              <a:t>ส่งงานครั้งที่ </a:t>
            </a:r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1 CMRU  </a:t>
            </a:r>
            <a:r>
              <a:rPr lang="en-US" sz="4400" dirty="0" err="1" smtClean="0">
                <a:latin typeface="AngsanaUPC" pitchFamily="18" charset="-34"/>
                <a:cs typeface="AngsanaUPC" pitchFamily="18" charset="-34"/>
              </a:rPr>
              <a:t>xxxxxxxx</a:t>
            </a:r>
            <a:endParaRPr lang="en-US" sz="44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Word + file : 04_xxxxxx.doc </a:t>
            </a:r>
          </a:p>
          <a:p>
            <a:r>
              <a:rPr lang="th-TH" sz="4400" dirty="0" smtClean="0">
                <a:latin typeface="AngsanaUPC" pitchFamily="18" charset="-34"/>
                <a:cs typeface="AngsanaUPC" pitchFamily="18" charset="-34"/>
              </a:rPr>
              <a:t>ชื่อ + นามสกุล + รหัส + หมู่เรียน+</a:t>
            </a:r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Sec</a:t>
            </a:r>
          </a:p>
          <a:p>
            <a:r>
              <a:rPr lang="th-TH" sz="4400" dirty="0" smtClean="0">
                <a:latin typeface="AngsanaUPC" pitchFamily="18" charset="-34"/>
                <a:cs typeface="AngsanaUPC" pitchFamily="18" charset="-34"/>
              </a:rPr>
              <a:t>แนบรูปภาพตัวเอง ใน </a:t>
            </a:r>
            <a:r>
              <a:rPr lang="en-US" sz="4400" dirty="0" smtClean="0">
                <a:latin typeface="AngsanaUPC" pitchFamily="18" charset="-34"/>
                <a:cs typeface="AngsanaUPC" pitchFamily="18" charset="-34"/>
              </a:rPr>
              <a:t>file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accent6"/>
                </a:solidFill>
                <a:latin typeface="AngsanaUPC" pitchFamily="18" charset="-34"/>
                <a:cs typeface="AngsanaUPC" pitchFamily="18" charset="-34"/>
              </a:rPr>
              <a:t>การประเมินผลการเรียน 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เกณฑ์การให้คะแนน</a:t>
            </a:r>
          </a:p>
          <a:p>
            <a:pPr>
              <a:buNone/>
            </a:pP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1. งานกลุ่ม 					(</a:t>
            </a:r>
            <a:r>
              <a:rPr lang="en-US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1</a:t>
            </a: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0%) </a:t>
            </a:r>
          </a:p>
          <a:p>
            <a:pPr>
              <a:buNone/>
            </a:pP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2. การมีส่วนร่วมในชั้นเรียน			(10%) </a:t>
            </a:r>
          </a:p>
          <a:p>
            <a:pPr>
              <a:buNone/>
            </a:pP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3. การสอบและการเก็บคะแนน		(</a:t>
            </a:r>
            <a:r>
              <a:rPr lang="en-US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8</a:t>
            </a: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0%)</a:t>
            </a:r>
          </a:p>
          <a:p>
            <a:pPr>
              <a:buNone/>
            </a:pP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			กลางภาค 		(</a:t>
            </a:r>
            <a:r>
              <a:rPr lang="en-US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40</a:t>
            </a: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%)</a:t>
            </a:r>
          </a:p>
          <a:p>
            <a:pPr>
              <a:buNone/>
            </a:pP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			ปลายภาค 		(</a:t>
            </a:r>
            <a:r>
              <a:rPr lang="en-US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40</a:t>
            </a:r>
            <a:r>
              <a:rPr lang="th-TH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%)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Autofit/>
          </a:bodyPr>
          <a:lstStyle/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การวางแผนการเงินส่วนบุคคล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 </a:t>
            </a:r>
            <a:br>
              <a:rPr lang="en-US" sz="36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Personal Financial Planning)</a:t>
            </a:r>
            <a:endParaRPr lang="en-US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thaiDist"/>
            <a:r>
              <a:rPr lang="th-TH" sz="3600" b="1" dirty="0" smtClean="0"/>
              <a:t>การวางแผนการเงินส่วนบุคคล คือการสร้าง ใช้งาน ปรับปรุง และแก้ไข แผนงานเพื่อความสำเร็จตามเป้าหมายการเงินของบุคคลหนึ่งบุคคลใดโดยเฉพาะ โดยแนวคิดของแผนเน้นถึง เป้าหมาย นับตั้งแต่จุดแรกเริ่มของการวางแผนการลงทุน มากกว่าการใช้เครื่องมือทางการเงินแบบใดแบบหนึ่ง หรือมากกว่านั้น เพื่อแก้ไขปัญหาการเงินบางปัญหาเท่านั้น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3200"/>
            <a:ext cx="8229600" cy="868346"/>
          </a:xfrm>
        </p:spPr>
        <p:txBody>
          <a:bodyPr>
            <a:normAutofit/>
          </a:bodyPr>
          <a:lstStyle/>
          <a:p>
            <a:pPr lvl="0"/>
            <a:r>
              <a:rPr lang="th-TH" dirty="0" smtClean="0"/>
              <a:t>การสำรวจสถานะทางการเงิน</a:t>
            </a:r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4071966" y="4143380"/>
            <a:ext cx="1071570" cy="10001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/>
          <p:cNvSpPr/>
          <p:nvPr/>
        </p:nvSpPr>
        <p:spPr>
          <a:xfrm>
            <a:off x="214314" y="3786190"/>
            <a:ext cx="8643966" cy="357190"/>
          </a:xfrm>
          <a:prstGeom prst="cube">
            <a:avLst>
              <a:gd name="adj" fmla="val 6320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/>
          <p:cNvSpPr/>
          <p:nvPr/>
        </p:nvSpPr>
        <p:spPr>
          <a:xfrm>
            <a:off x="642942" y="2571744"/>
            <a:ext cx="1928826" cy="1428760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/>
          <p:cNvSpPr/>
          <p:nvPr/>
        </p:nvSpPr>
        <p:spPr>
          <a:xfrm>
            <a:off x="6786578" y="2571744"/>
            <a:ext cx="1928826" cy="1428760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2910" y="2496917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/>
              <a:t>สินทรัพย์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86578" y="2496917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/>
              <a:t>หนี้สิน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5" grpId="0" animBg="1"/>
      <p:bldP spid="26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/>
        </p:nvSpPr>
        <p:spPr>
          <a:xfrm>
            <a:off x="4071966" y="4143380"/>
            <a:ext cx="1071570" cy="10001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/>
          <p:cNvSpPr/>
          <p:nvPr/>
        </p:nvSpPr>
        <p:spPr>
          <a:xfrm>
            <a:off x="214314" y="3786190"/>
            <a:ext cx="8643966" cy="357190"/>
          </a:xfrm>
          <a:prstGeom prst="cube">
            <a:avLst>
              <a:gd name="adj" fmla="val 6320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/>
          <p:cNvSpPr/>
          <p:nvPr/>
        </p:nvSpPr>
        <p:spPr>
          <a:xfrm>
            <a:off x="642942" y="2571744"/>
            <a:ext cx="1928826" cy="1428760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/>
          <p:cNvSpPr/>
          <p:nvPr/>
        </p:nvSpPr>
        <p:spPr>
          <a:xfrm>
            <a:off x="6786578" y="2571744"/>
            <a:ext cx="1928826" cy="1428760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2910" y="2496917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/>
              <a:t>สินทรัพย์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86578" y="2496917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/>
              <a:t>หนี้สิน</a:t>
            </a:r>
            <a:endParaRPr lang="en-US" sz="3600" b="1" dirty="0"/>
          </a:p>
        </p:txBody>
      </p:sp>
      <p:graphicFrame>
        <p:nvGraphicFramePr>
          <p:cNvPr id="9" name="Object 359"/>
          <p:cNvGraphicFramePr>
            <a:graphicFrameLocks noChangeAspect="1"/>
          </p:cNvGraphicFramePr>
          <p:nvPr/>
        </p:nvGraphicFramePr>
        <p:xfrm>
          <a:off x="142844" y="1142984"/>
          <a:ext cx="1143008" cy="1413614"/>
        </p:xfrm>
        <a:graphic>
          <a:graphicData uri="http://schemas.openxmlformats.org/presentationml/2006/ole">
            <p:oleObj spid="_x0000_s1026" name="Clip" r:id="rId4" imgW="2826720" imgH="3497040" progId="">
              <p:embed/>
            </p:oleObj>
          </a:graphicData>
        </a:graphic>
      </p:graphicFrame>
      <p:pic>
        <p:nvPicPr>
          <p:cNvPr id="10" name="Picture 4" descr="http://www.cloudkingdom.com/Samples/Images/CarGame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643050"/>
            <a:ext cx="1357322" cy="724613"/>
          </a:xfrm>
          <a:prstGeom prst="rect">
            <a:avLst/>
          </a:prstGeom>
          <a:noFill/>
        </p:spPr>
      </p:pic>
      <p:pic>
        <p:nvPicPr>
          <p:cNvPr id="11" name="Picture 6" descr="Computer Clipart Image: PC computer with keyboard, monitor and tow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1357298"/>
            <a:ext cx="1157772" cy="1214446"/>
          </a:xfrm>
          <a:prstGeom prst="rect">
            <a:avLst/>
          </a:prstGeom>
          <a:noFill/>
        </p:spPr>
      </p:pic>
      <p:pic>
        <p:nvPicPr>
          <p:cNvPr id="12" name="Picture 8" descr="http://www.pattanakit.net/images/introc_1171187271/man_with_empty_pockets_ha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00100" y="4572008"/>
            <a:ext cx="1428760" cy="1428760"/>
          </a:xfrm>
          <a:prstGeom prst="rect">
            <a:avLst/>
          </a:prstGeom>
          <a:noFill/>
        </p:spPr>
      </p:pic>
      <p:pic>
        <p:nvPicPr>
          <p:cNvPr id="13" name="Picture 16" descr="j028686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4429132"/>
            <a:ext cx="1022510" cy="642942"/>
          </a:xfrm>
          <a:prstGeom prst="rect">
            <a:avLst/>
          </a:prstGeom>
          <a:noFill/>
        </p:spPr>
      </p:pic>
      <p:pic>
        <p:nvPicPr>
          <p:cNvPr id="14" name="Picture 10" descr="stock vector : Market shelf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357694"/>
            <a:ext cx="1428760" cy="1314459"/>
          </a:xfrm>
          <a:prstGeom prst="rect">
            <a:avLst/>
          </a:prstGeom>
          <a:noFill/>
        </p:spPr>
      </p:pic>
      <p:pic>
        <p:nvPicPr>
          <p:cNvPr id="21" name="Picture 14" descr="http://4.bp.blogspot.com/_9NxIvRIbGiA/TOzxEtt0nFI/AAAAAAAAAAQ/HjobXcGfEmE/s1600/gif_sdm_bank_building001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00958" y="714356"/>
            <a:ext cx="1357322" cy="1643481"/>
          </a:xfrm>
          <a:prstGeom prst="rect">
            <a:avLst/>
          </a:prstGeom>
          <a:noFill/>
        </p:spPr>
      </p:pic>
      <p:pic>
        <p:nvPicPr>
          <p:cNvPr id="22" name="Picture 16" descr="http://www.smile-sabuytour.com/images/Bank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86380" y="1357298"/>
            <a:ext cx="2214578" cy="1004714"/>
          </a:xfrm>
          <a:prstGeom prst="rect">
            <a:avLst/>
          </a:prstGeom>
          <a:noFill/>
        </p:spPr>
      </p:pic>
      <p:pic>
        <p:nvPicPr>
          <p:cNvPr id="23" name="Picture 20" descr="http://www.oknation.net/blog/home/blog_data/927/36927/images/0230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6578" y="4143380"/>
            <a:ext cx="1900251" cy="2000264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0" y="2071678"/>
            <a:ext cx="4214810" cy="400110"/>
          </a:xfrm>
          <a:prstGeom prst="rect">
            <a:avLst/>
          </a:prstGeom>
          <a:solidFill>
            <a:srgbClr val="DBEEF4">
              <a:alpha val="6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/>
              <a:t>อาคาร,ที่ดิน,ยานพาหนะ,อุปกรณ์เครื่องใช้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715016"/>
            <a:ext cx="4214810" cy="400110"/>
          </a:xfrm>
          <a:prstGeom prst="rect">
            <a:avLst/>
          </a:prstGeom>
          <a:solidFill>
            <a:srgbClr val="DBEEF4">
              <a:alpha val="6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/>
              <a:t>เงินสด,เงินฝาก,ลูกหนี้,สินค้าคงเหลือ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43504" y="2071678"/>
            <a:ext cx="3571900" cy="400110"/>
          </a:xfrm>
          <a:prstGeom prst="rect">
            <a:avLst/>
          </a:prstGeom>
          <a:solidFill>
            <a:srgbClr val="DBEEF4">
              <a:alpha val="6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/>
              <a:t>เจ้าหนี้ธนาคาร, เงิน </a:t>
            </a:r>
            <a:r>
              <a:rPr lang="en-US" sz="2000" b="1" dirty="0" smtClean="0"/>
              <a:t>O/D</a:t>
            </a:r>
            <a:r>
              <a:rPr lang="th-TH" sz="2000" b="1" dirty="0" smtClean="0"/>
              <a:t>, ตั๋วเงิน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143504" y="5786454"/>
            <a:ext cx="3571900" cy="400110"/>
          </a:xfrm>
          <a:prstGeom prst="rect">
            <a:avLst/>
          </a:prstGeom>
          <a:solidFill>
            <a:srgbClr val="DBEEF4">
              <a:alpha val="60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/>
              <a:t>เจ้าหนี้การค้า, เจ้าหนี้เช่าซื้อยานพาหนะ</a:t>
            </a:r>
            <a:endParaRPr lang="en-US" sz="2000" b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28596" y="203200"/>
            <a:ext cx="8229600" cy="868346"/>
          </a:xfrm>
        </p:spPr>
        <p:txBody>
          <a:bodyPr>
            <a:normAutofit/>
          </a:bodyPr>
          <a:lstStyle/>
          <a:p>
            <a:pPr lvl="0"/>
            <a:r>
              <a:rPr lang="th-TH" dirty="0" smtClean="0"/>
              <a:t>การสำรวจสถานะทางการเงิน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/>
        </p:nvSpPr>
        <p:spPr>
          <a:xfrm>
            <a:off x="4071966" y="4143380"/>
            <a:ext cx="1071570" cy="1000132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/>
          <p:cNvSpPr/>
          <p:nvPr/>
        </p:nvSpPr>
        <p:spPr>
          <a:xfrm>
            <a:off x="214314" y="3786190"/>
            <a:ext cx="8643966" cy="357190"/>
          </a:xfrm>
          <a:prstGeom prst="cube">
            <a:avLst>
              <a:gd name="adj" fmla="val 6320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/>
          <p:cNvSpPr/>
          <p:nvPr/>
        </p:nvSpPr>
        <p:spPr>
          <a:xfrm>
            <a:off x="642942" y="2571744"/>
            <a:ext cx="1928826" cy="1428760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/>
          <p:cNvSpPr/>
          <p:nvPr/>
        </p:nvSpPr>
        <p:spPr>
          <a:xfrm>
            <a:off x="6786578" y="2571744"/>
            <a:ext cx="1928826" cy="1428760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786578" y="2496917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/>
              <a:t>หนี้สิน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2496917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/>
              <a:t>สินทรัพย์</a:t>
            </a:r>
            <a:endParaRPr lang="en-US" sz="3600" b="1" dirty="0"/>
          </a:p>
        </p:txBody>
      </p:sp>
      <p:grpSp>
        <p:nvGrpSpPr>
          <p:cNvPr id="3" name="Group 28"/>
          <p:cNvGrpSpPr/>
          <p:nvPr/>
        </p:nvGrpSpPr>
        <p:grpSpPr>
          <a:xfrm>
            <a:off x="571472" y="2786058"/>
            <a:ext cx="1785950" cy="1267107"/>
            <a:chOff x="6215074" y="4929198"/>
            <a:chExt cx="2028218" cy="1438993"/>
          </a:xfrm>
        </p:grpSpPr>
        <p:pic>
          <p:nvPicPr>
            <p:cNvPr id="23" name="Picture 8" descr="http://www.pattanakit.net/images/introc_1171187271/man_with_empty_pockets_ha.gif"/>
            <p:cNvPicPr>
              <a:picLocks noChangeAspect="1" noChangeArrowheads="1" noCrop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00826" y="4929198"/>
              <a:ext cx="857256" cy="857256"/>
            </a:xfrm>
            <a:prstGeom prst="rect">
              <a:avLst/>
            </a:prstGeom>
            <a:noFill/>
          </p:spPr>
        </p:pic>
        <p:pic>
          <p:nvPicPr>
            <p:cNvPr id="28" name="Picture 10" descr="stock vector : Market shelf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58082" y="5214950"/>
              <a:ext cx="885210" cy="814393"/>
            </a:xfrm>
            <a:prstGeom prst="rect">
              <a:avLst/>
            </a:prstGeom>
            <a:noFill/>
          </p:spPr>
        </p:pic>
        <p:grpSp>
          <p:nvGrpSpPr>
            <p:cNvPr id="4" name="Group 21"/>
            <p:cNvGrpSpPr/>
            <p:nvPr/>
          </p:nvGrpSpPr>
          <p:grpSpPr>
            <a:xfrm>
              <a:off x="6643702" y="5429264"/>
              <a:ext cx="1187775" cy="938927"/>
              <a:chOff x="4214811" y="5715016"/>
              <a:chExt cx="1187775" cy="938927"/>
            </a:xfrm>
          </p:grpSpPr>
          <p:graphicFrame>
            <p:nvGraphicFramePr>
              <p:cNvPr id="18" name="Object 359"/>
              <p:cNvGraphicFramePr>
                <a:graphicFrameLocks noChangeAspect="1"/>
              </p:cNvGraphicFramePr>
              <p:nvPr/>
            </p:nvGraphicFramePr>
            <p:xfrm>
              <a:off x="4214811" y="5715016"/>
              <a:ext cx="738668" cy="913547"/>
            </p:xfrm>
            <a:graphic>
              <a:graphicData uri="http://schemas.openxmlformats.org/presentationml/2006/ole">
                <p:oleObj spid="_x0000_s9218" name="Clip" r:id="rId7" imgW="2826720" imgH="3497040" progId="">
                  <p:embed/>
                </p:oleObj>
              </a:graphicData>
            </a:graphic>
          </p:graphicFrame>
          <p:pic>
            <p:nvPicPr>
              <p:cNvPr id="21" name="Picture 6" descr="Computer Clipart Image: PC computer with keyboard, monitor and tower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857752" y="5857892"/>
                <a:ext cx="544834" cy="571504"/>
              </a:xfrm>
              <a:prstGeom prst="rect">
                <a:avLst/>
              </a:prstGeom>
              <a:noFill/>
            </p:spPr>
          </p:pic>
          <p:pic>
            <p:nvPicPr>
              <p:cNvPr id="20" name="Picture 4" descr="http://www.cloudkingdom.com/Samples/Images/CarGames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29124" y="6215082"/>
                <a:ext cx="822061" cy="438861"/>
              </a:xfrm>
              <a:prstGeom prst="rect">
                <a:avLst/>
              </a:prstGeom>
              <a:noFill/>
            </p:spPr>
          </p:pic>
        </p:grpSp>
        <p:pic>
          <p:nvPicPr>
            <p:cNvPr id="27" name="Picture 16" descr="j028686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215074" y="5786454"/>
              <a:ext cx="795286" cy="500066"/>
            </a:xfrm>
            <a:prstGeom prst="rect">
              <a:avLst/>
            </a:prstGeom>
            <a:noFill/>
          </p:spPr>
        </p:pic>
      </p:grpSp>
      <p:grpSp>
        <p:nvGrpSpPr>
          <p:cNvPr id="5" name="Group 33"/>
          <p:cNvGrpSpPr/>
          <p:nvPr/>
        </p:nvGrpSpPr>
        <p:grpSpPr>
          <a:xfrm>
            <a:off x="6858016" y="3000372"/>
            <a:ext cx="1571636" cy="1041969"/>
            <a:chOff x="1714480" y="4929198"/>
            <a:chExt cx="1939542" cy="1285884"/>
          </a:xfrm>
        </p:grpSpPr>
        <p:pic>
          <p:nvPicPr>
            <p:cNvPr id="31" name="Picture 14" descr="http://4.bp.blogspot.com/_9NxIvRIbGiA/TOzxEtt0nFI/AAAAAAAAAAQ/HjobXcGfEmE/s1600/gif_sdm_bank_building001.gif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214546" y="4929198"/>
              <a:ext cx="824089" cy="997828"/>
            </a:xfrm>
            <a:prstGeom prst="rect">
              <a:avLst/>
            </a:prstGeom>
            <a:noFill/>
          </p:spPr>
        </p:pic>
        <p:pic>
          <p:nvPicPr>
            <p:cNvPr id="33" name="Picture 20" descr="http://www.oknation.net/blog/home/blog_data/927/36927/images/0230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500298" y="5000636"/>
              <a:ext cx="1153724" cy="1214446"/>
            </a:xfrm>
            <a:prstGeom prst="rect">
              <a:avLst/>
            </a:prstGeom>
            <a:noFill/>
          </p:spPr>
        </p:pic>
        <p:pic>
          <p:nvPicPr>
            <p:cNvPr id="32" name="Picture 16" descr="http://www.smile-sabuytour.com/images/Bank.jpg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14480" y="5500702"/>
              <a:ext cx="1344565" cy="610005"/>
            </a:xfrm>
            <a:prstGeom prst="rect">
              <a:avLst/>
            </a:prstGeom>
            <a:noFill/>
          </p:spPr>
        </p:pic>
      </p:grpSp>
      <p:sp>
        <p:nvSpPr>
          <p:cNvPr id="22" name="Title 1"/>
          <p:cNvSpPr txBox="1">
            <a:spLocks/>
          </p:cNvSpPr>
          <p:nvPr/>
        </p:nvSpPr>
        <p:spPr>
          <a:xfrm>
            <a:off x="1500166" y="1643050"/>
            <a:ext cx="235745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dirty="0" smtClean="0">
                <a:latin typeface="+mj-lt"/>
                <a:ea typeface="+mj-ea"/>
                <a:cs typeface="+mj-cs"/>
              </a:rPr>
              <a:t>สินทรัพย์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500694" y="1643050"/>
            <a:ext cx="235745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dirty="0" smtClean="0">
                <a:latin typeface="+mj-lt"/>
                <a:ea typeface="+mj-ea"/>
                <a:cs typeface="+mj-cs"/>
              </a:rPr>
              <a:t>หนี้สิน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500430" y="1428736"/>
            <a:ext cx="2357454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&gt; </a:t>
            </a:r>
            <a:r>
              <a:rPr lang="th-TH" sz="36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มากกว่า</a:t>
            </a:r>
            <a:endParaRPr lang="en-US" sz="3600" b="1" noProof="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</a:t>
            </a:r>
            <a:r>
              <a:rPr kumimoji="0" lang="th-TH" sz="36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น้อยกว่า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28596" y="203200"/>
            <a:ext cx="8229600" cy="868346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การสำรวจสถานะทางการเงิน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ช่วงชีวิตของบุคคลกับการวางแผนทางการเงิน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838201"/>
          <a:ext cx="82296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04800" y="2157443"/>
            <a:ext cx="8610600" cy="4524315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1.       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ช่วงเริ่มทำงาน เป็นช่วงของการเก็บเกี่ยวประสบการณ์เพื่อพัฒนาทักษะความรู้ให้เกิดความชำนาญ ช่วงนี้จะเป็นช่วงที่โดยปกติทั่วไปจะมีความสามารถในการหารายได้ที่ยังน้อย และก็มักจะเพิ่มขึ้นเรื่อย ๆ ตามประสบการณ์ในการทำงาน และตำแหน่งหน้าที่การทำงานที่สูงขึ้น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2.       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ช่วงที่มีรายได้สูงกว่ารายจ่าย เป็นช่วงที่บุคคลมีหน้าที่การทำงานที่มั่นคงขึ้น จึงเป็นช่วงที่ทำให้บุคคลมีความสามารถในการหารายได้สูงที่สุด และมีเงินเหลือสำหรับการนำไปลงทุนหาผลประโยชน์ได้มากขึ้น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3.       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ช่วงหลังเกษียณ เป็นช่วงที่ระดับความสามารถในการหารายได้จากการทำงานต่ำที่สุด หรือบางคนก็อาจจะไม่มีรายได้เลย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เป้าหมายทางการเงิน (</a:t>
            </a: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Financial Goals)</a:t>
            </a:r>
            <a:endParaRPr lang="en-US" sz="44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600" b="1" dirty="0" smtClean="0"/>
              <a:t>คนเราแต่ละคน ย่อมจะมีเป้าหมายทางการเงินที่แตกต่างกันออกไป ขึ้นอยู่กับปัจจัยสภาพแวดล้อม จุดมุ่งหมายในชีวิต ทัศนคติ และความต้องการตามนิสัยส่วนตัวของแต่ละคน อย่างไรก็ตาม เป้าหมายทางการเงินโดยรวมของผู้คนส่วนใหญ่ สามารถแยกแยะออกได้ดังนี้</a:t>
            </a:r>
          </a:p>
          <a:p>
            <a:pPr algn="thaiDist">
              <a:buNone/>
            </a:pPr>
            <a:endParaRPr lang="th-TH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298</TotalTime>
  <Words>962</Words>
  <Application>Microsoft Office PowerPoint</Application>
  <PresentationFormat>On-screen Show (4:3)</PresentationFormat>
  <Paragraphs>113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Origin</vt:lpstr>
      <vt:lpstr>Clip</vt:lpstr>
      <vt:lpstr>การจัดการการเงินและบัญชีส่วนบุคคล</vt:lpstr>
      <vt:lpstr>จุดมุ่งหมายของรายวิชา</vt:lpstr>
      <vt:lpstr>การประเมินผลการเรียน </vt:lpstr>
      <vt:lpstr>การวางแผนการเงินส่วนบุคคล   (Personal Financial Planning)</vt:lpstr>
      <vt:lpstr>การสำรวจสถานะทางการเงิน</vt:lpstr>
      <vt:lpstr>การสำรวจสถานะทางการเงิน</vt:lpstr>
      <vt:lpstr>Slide 7</vt:lpstr>
      <vt:lpstr>ช่วงชีวิตของบุคคลกับการวางแผนทางการเงิน</vt:lpstr>
      <vt:lpstr>เป้าหมายทางการเงิน (Financial Goals)</vt:lpstr>
      <vt:lpstr>เป้าหมายทางการเงิน (Financial Goals)</vt:lpstr>
      <vt:lpstr>การวางแผนการเงิน</vt:lpstr>
      <vt:lpstr>การวางแผนการเงิน</vt:lpstr>
      <vt:lpstr>ขั้นตอนของการวางแผนทางการเงิน</vt:lpstr>
      <vt:lpstr>ขั้นตอนของการวางแผนทางการเงิน</vt:lpstr>
      <vt:lpstr>ขั้นตอนของการวางแผนทางการเงิน</vt:lpstr>
      <vt:lpstr>ขั้นตอนของการวางแผนทางการเงิน</vt:lpstr>
      <vt:lpstr>ขั้นตอนของการวางแผนทางการเงิน</vt:lpstr>
      <vt:lpstr>ขั้นตอนของการวางแผนทางการเงิน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Account</dc:title>
  <dc:creator>T.S.</dc:creator>
  <cp:lastModifiedBy>TS</cp:lastModifiedBy>
  <cp:revision>36</cp:revision>
  <dcterms:created xsi:type="dcterms:W3CDTF">2009-02-28T09:41:43Z</dcterms:created>
  <dcterms:modified xsi:type="dcterms:W3CDTF">2011-11-09T14:55:08Z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TC102862071033</vt:lpwstr>
  </property>
</Properties>
</file>