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3AEE91-DA2D-415D-9930-8CEB79705099}" type="doc">
      <dgm:prSet loTypeId="urn:microsoft.com/office/officeart/2005/8/layout/radial5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8310D1-21A9-4217-BCD5-21D97BF003D0}">
      <dgm:prSet phldrT="[Text]" custT="1"/>
      <dgm:spPr/>
      <dgm:t>
        <a:bodyPr/>
        <a:lstStyle/>
        <a:p>
          <a:r>
            <a:rPr lang="th-TH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หลักประกันของชีวิต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gsana New" pitchFamily="18" charset="-34"/>
            <a:cs typeface="Angsana New" pitchFamily="18" charset="-34"/>
          </a:endParaRPr>
        </a:p>
      </dgm:t>
    </dgm:pt>
    <dgm:pt modelId="{450EBB5C-B9D2-4674-92F4-0F504F3D965E}" type="parTrans" cxnId="{DB9C190B-597B-44DD-9913-6BD371500283}">
      <dgm:prSet/>
      <dgm:spPr/>
      <dgm:t>
        <a:bodyPr/>
        <a:lstStyle/>
        <a:p>
          <a:endParaRPr lang="en-US" sz="2800" b="1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1F842289-A80A-4E4C-AA9B-DDB0D82F40A3}" type="sibTrans" cxnId="{DB9C190B-597B-44DD-9913-6BD371500283}">
      <dgm:prSet/>
      <dgm:spPr/>
      <dgm:t>
        <a:bodyPr/>
        <a:lstStyle/>
        <a:p>
          <a:endParaRPr lang="en-US" sz="2800" b="1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92BFE774-8EDF-4B6B-B3C2-E53CE76ED680}">
      <dgm:prSet phldrT="[Text]" custT="1"/>
      <dgm:spPr/>
      <dgm:t>
        <a:bodyPr/>
        <a:lstStyle/>
        <a:p>
          <a:r>
            <a:rPr lang="th-TH" sz="3200" b="1" dirty="0" smtClean="0">
              <a:latin typeface="Angsana New" pitchFamily="18" charset="-34"/>
              <a:cs typeface="Angsana New" pitchFamily="18" charset="-34"/>
            </a:rPr>
            <a:t>งาน</a:t>
          </a:r>
          <a:endParaRPr lang="en-US" sz="3200" b="1" dirty="0">
            <a:latin typeface="Angsana New" pitchFamily="18" charset="-34"/>
            <a:cs typeface="Angsana New" pitchFamily="18" charset="-34"/>
          </a:endParaRPr>
        </a:p>
      </dgm:t>
    </dgm:pt>
    <dgm:pt modelId="{7C39F5FF-44A5-4BA9-B852-DB056259AF08}" type="parTrans" cxnId="{B246D4C3-3A95-4B24-BE35-B81AAFE802DC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24F83125-52D1-4BDF-996B-44B77BA9E781}" type="sibTrans" cxnId="{B246D4C3-3A95-4B24-BE35-B81AAFE802DC}">
      <dgm:prSet/>
      <dgm:spPr/>
      <dgm:t>
        <a:bodyPr/>
        <a:lstStyle/>
        <a:p>
          <a:endParaRPr lang="en-US" sz="2800" b="1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30938644-6E84-4161-85D2-3174AAFCAACB}">
      <dgm:prSet phldrT="[Text]" custT="1"/>
      <dgm:spPr/>
      <dgm:t>
        <a:bodyPr/>
        <a:lstStyle/>
        <a:p>
          <a:r>
            <a:rPr lang="th-TH" sz="3200" b="1" dirty="0" smtClean="0">
              <a:latin typeface="Angsana New" pitchFamily="18" charset="-34"/>
              <a:cs typeface="Angsana New" pitchFamily="18" charset="-34"/>
            </a:rPr>
            <a:t>เงิน</a:t>
          </a:r>
          <a:endParaRPr lang="en-US" sz="3200" b="1" dirty="0">
            <a:latin typeface="Angsana New" pitchFamily="18" charset="-34"/>
            <a:cs typeface="Angsana New" pitchFamily="18" charset="-34"/>
          </a:endParaRPr>
        </a:p>
      </dgm:t>
    </dgm:pt>
    <dgm:pt modelId="{A16EFE53-C0CF-42A2-95A1-55D3C2A12E29}" type="parTrans" cxnId="{CF3AB01D-B342-4066-8952-7C444240A32C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7CE35D9D-34B6-4F85-99E1-D337C7B64678}" type="sibTrans" cxnId="{CF3AB01D-B342-4066-8952-7C444240A32C}">
      <dgm:prSet/>
      <dgm:spPr/>
      <dgm:t>
        <a:bodyPr/>
        <a:lstStyle/>
        <a:p>
          <a:endParaRPr lang="en-US" sz="2800" b="1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8A3D24A2-7106-4F1E-AB60-B388DCDF0724}">
      <dgm:prSet phldrT="[Text]" custT="1"/>
      <dgm:spPr/>
      <dgm:t>
        <a:bodyPr/>
        <a:lstStyle/>
        <a:p>
          <a:r>
            <a:rPr lang="th-TH" sz="3200" b="1" dirty="0" smtClean="0">
              <a:latin typeface="Angsana New" pitchFamily="18" charset="-34"/>
              <a:cs typeface="Angsana New" pitchFamily="18" charset="-34"/>
            </a:rPr>
            <a:t>ครอบครัว</a:t>
          </a:r>
          <a:endParaRPr lang="en-US" sz="3200" b="1" dirty="0">
            <a:latin typeface="Angsana New" pitchFamily="18" charset="-34"/>
            <a:cs typeface="Angsana New" pitchFamily="18" charset="-34"/>
          </a:endParaRPr>
        </a:p>
      </dgm:t>
    </dgm:pt>
    <dgm:pt modelId="{A30A40F1-EE24-4F3B-A15E-65E224E20ECB}" type="parTrans" cxnId="{A437C933-40F5-45AD-813C-B0F7A76E4ACC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8D2F23C4-51FF-408E-AEAD-89E53BD7212C}" type="sibTrans" cxnId="{A437C933-40F5-45AD-813C-B0F7A76E4ACC}">
      <dgm:prSet/>
      <dgm:spPr/>
      <dgm:t>
        <a:bodyPr/>
        <a:lstStyle/>
        <a:p>
          <a:endParaRPr lang="en-US" sz="2800" b="1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1CD16C26-46F0-44EC-BC95-4049BF6FB1FB}">
      <dgm:prSet phldrT="[Text]" custT="1"/>
      <dgm:spPr/>
      <dgm:t>
        <a:bodyPr/>
        <a:lstStyle/>
        <a:p>
          <a:r>
            <a:rPr lang="th-TH" sz="3200" b="1" smtClean="0">
              <a:latin typeface="Angsana New" pitchFamily="18" charset="-34"/>
              <a:cs typeface="Angsana New" pitchFamily="18" charset="-34"/>
            </a:rPr>
            <a:t>บ้าน</a:t>
          </a:r>
          <a:endParaRPr lang="en-US" sz="3200" b="1" dirty="0">
            <a:latin typeface="Angsana New" pitchFamily="18" charset="-34"/>
            <a:cs typeface="Angsana New" pitchFamily="18" charset="-34"/>
          </a:endParaRPr>
        </a:p>
      </dgm:t>
    </dgm:pt>
    <dgm:pt modelId="{3A467134-4D1D-49E1-A78B-78D9989E273A}" type="parTrans" cxnId="{85453F45-D4EA-4DBD-B1A6-AF7FC4E5BAA6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C2032783-B7E7-4C59-AF57-DEDD9E50304C}" type="sibTrans" cxnId="{85453F45-D4EA-4DBD-B1A6-AF7FC4E5BAA6}">
      <dgm:prSet/>
      <dgm:spPr/>
      <dgm:t>
        <a:bodyPr/>
        <a:lstStyle/>
        <a:p>
          <a:endParaRPr lang="en-US" sz="2800" b="1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11237E68-945D-4F14-A7A3-E197169AEEA6}" type="pres">
      <dgm:prSet presAssocID="{A93AEE91-DA2D-415D-9930-8CEB7970509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A30ED9-9882-4C97-8BEE-91402AE7FA14}" type="pres">
      <dgm:prSet presAssocID="{438310D1-21A9-4217-BCD5-21D97BF003D0}" presName="centerShape" presStyleLbl="node0" presStyleIdx="0" presStyleCnt="1" custScaleX="142761"/>
      <dgm:spPr/>
      <dgm:t>
        <a:bodyPr/>
        <a:lstStyle/>
        <a:p>
          <a:endParaRPr lang="en-US"/>
        </a:p>
      </dgm:t>
    </dgm:pt>
    <dgm:pt modelId="{E6D23E51-62FD-4D21-9A01-F35B6D025482}" type="pres">
      <dgm:prSet presAssocID="{7C39F5FF-44A5-4BA9-B852-DB056259AF08}" presName="parTrans" presStyleLbl="sibTrans2D1" presStyleIdx="0" presStyleCnt="4"/>
      <dgm:spPr/>
      <dgm:t>
        <a:bodyPr/>
        <a:lstStyle/>
        <a:p>
          <a:endParaRPr lang="en-US"/>
        </a:p>
      </dgm:t>
    </dgm:pt>
    <dgm:pt modelId="{9A3C7237-55EE-46FA-81C4-99DA5033B266}" type="pres">
      <dgm:prSet presAssocID="{7C39F5FF-44A5-4BA9-B852-DB056259AF08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0022EA25-035A-42D3-9037-C793FD128B9E}" type="pres">
      <dgm:prSet presAssocID="{92BFE774-8EDF-4B6B-B3C2-E53CE76ED680}" presName="node" presStyleLbl="node1" presStyleIdx="0" presStyleCnt="4" custScaleX="1284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282230-EA5A-47DB-ABD4-994D98374026}" type="pres">
      <dgm:prSet presAssocID="{A16EFE53-C0CF-42A2-95A1-55D3C2A12E29}" presName="parTrans" presStyleLbl="sibTrans2D1" presStyleIdx="1" presStyleCnt="4"/>
      <dgm:spPr/>
      <dgm:t>
        <a:bodyPr/>
        <a:lstStyle/>
        <a:p>
          <a:endParaRPr lang="en-US"/>
        </a:p>
      </dgm:t>
    </dgm:pt>
    <dgm:pt modelId="{92536C51-3923-44DF-A1B1-429C95B868FE}" type="pres">
      <dgm:prSet presAssocID="{A16EFE53-C0CF-42A2-95A1-55D3C2A12E29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96D8AE9-ADD1-42DA-8050-15C1C43F577D}" type="pres">
      <dgm:prSet presAssocID="{30938644-6E84-4161-85D2-3174AAFCAACB}" presName="node" presStyleLbl="node1" presStyleIdx="1" presStyleCnt="4" custScaleX="129866" custRadScaleRad="1140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D01DE9-91A8-41F3-9090-86F02EF24AFE}" type="pres">
      <dgm:prSet presAssocID="{A30A40F1-EE24-4F3B-A15E-65E224E20ECB}" presName="parTrans" presStyleLbl="sibTrans2D1" presStyleIdx="2" presStyleCnt="4"/>
      <dgm:spPr/>
      <dgm:t>
        <a:bodyPr/>
        <a:lstStyle/>
        <a:p>
          <a:endParaRPr lang="en-US"/>
        </a:p>
      </dgm:t>
    </dgm:pt>
    <dgm:pt modelId="{327F5C54-D3BF-4013-A2F0-91B149B46535}" type="pres">
      <dgm:prSet presAssocID="{A30A40F1-EE24-4F3B-A15E-65E224E20ECB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F780BDC0-6C0E-4333-9DC3-5C7045C334B1}" type="pres">
      <dgm:prSet presAssocID="{8A3D24A2-7106-4F1E-AB60-B388DCDF0724}" presName="node" presStyleLbl="node1" presStyleIdx="2" presStyleCnt="4" custScaleX="1284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E1484-7CFD-427C-B4E8-BA0C79111344}" type="pres">
      <dgm:prSet presAssocID="{3A467134-4D1D-49E1-A78B-78D9989E273A}" presName="parTrans" presStyleLbl="sibTrans2D1" presStyleIdx="3" presStyleCnt="4"/>
      <dgm:spPr/>
      <dgm:t>
        <a:bodyPr/>
        <a:lstStyle/>
        <a:p>
          <a:endParaRPr lang="en-US"/>
        </a:p>
      </dgm:t>
    </dgm:pt>
    <dgm:pt modelId="{A508E249-75CC-4B14-B1BA-BA5F1D2D0EC5}" type="pres">
      <dgm:prSet presAssocID="{3A467134-4D1D-49E1-A78B-78D9989E273A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2C5E4E16-9372-4556-98A9-D8AB2850F638}" type="pres">
      <dgm:prSet presAssocID="{1CD16C26-46F0-44EC-BC95-4049BF6FB1FB}" presName="node" presStyleLbl="node1" presStyleIdx="3" presStyleCnt="4" custScaleX="126117" custRadScaleRad="1140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112CA8-877C-4FFB-8A87-1DB5E59F3294}" type="presOf" srcId="{438310D1-21A9-4217-BCD5-21D97BF003D0}" destId="{C2A30ED9-9882-4C97-8BEE-91402AE7FA14}" srcOrd="0" destOrd="0" presId="urn:microsoft.com/office/officeart/2005/8/layout/radial5"/>
    <dgm:cxn modelId="{021658FF-14BE-4FF6-A098-119C2B807125}" type="presOf" srcId="{7C39F5FF-44A5-4BA9-B852-DB056259AF08}" destId="{9A3C7237-55EE-46FA-81C4-99DA5033B266}" srcOrd="1" destOrd="0" presId="urn:microsoft.com/office/officeart/2005/8/layout/radial5"/>
    <dgm:cxn modelId="{13573118-2CC2-4CBA-8646-6208992D02F2}" type="presOf" srcId="{A30A40F1-EE24-4F3B-A15E-65E224E20ECB}" destId="{327F5C54-D3BF-4013-A2F0-91B149B46535}" srcOrd="1" destOrd="0" presId="urn:microsoft.com/office/officeart/2005/8/layout/radial5"/>
    <dgm:cxn modelId="{E122542A-1EA7-48CB-89B4-EB5BA0A87B79}" type="presOf" srcId="{1CD16C26-46F0-44EC-BC95-4049BF6FB1FB}" destId="{2C5E4E16-9372-4556-98A9-D8AB2850F638}" srcOrd="0" destOrd="0" presId="urn:microsoft.com/office/officeart/2005/8/layout/radial5"/>
    <dgm:cxn modelId="{85453F45-D4EA-4DBD-B1A6-AF7FC4E5BAA6}" srcId="{438310D1-21A9-4217-BCD5-21D97BF003D0}" destId="{1CD16C26-46F0-44EC-BC95-4049BF6FB1FB}" srcOrd="3" destOrd="0" parTransId="{3A467134-4D1D-49E1-A78B-78D9989E273A}" sibTransId="{C2032783-B7E7-4C59-AF57-DEDD9E50304C}"/>
    <dgm:cxn modelId="{DB9C190B-597B-44DD-9913-6BD371500283}" srcId="{A93AEE91-DA2D-415D-9930-8CEB79705099}" destId="{438310D1-21A9-4217-BCD5-21D97BF003D0}" srcOrd="0" destOrd="0" parTransId="{450EBB5C-B9D2-4674-92F4-0F504F3D965E}" sibTransId="{1F842289-A80A-4E4C-AA9B-DDB0D82F40A3}"/>
    <dgm:cxn modelId="{8BC1ADFD-16F0-4C42-9D71-B3F28DE8B72C}" type="presOf" srcId="{92BFE774-8EDF-4B6B-B3C2-E53CE76ED680}" destId="{0022EA25-035A-42D3-9037-C793FD128B9E}" srcOrd="0" destOrd="0" presId="urn:microsoft.com/office/officeart/2005/8/layout/radial5"/>
    <dgm:cxn modelId="{A437C933-40F5-45AD-813C-B0F7A76E4ACC}" srcId="{438310D1-21A9-4217-BCD5-21D97BF003D0}" destId="{8A3D24A2-7106-4F1E-AB60-B388DCDF0724}" srcOrd="2" destOrd="0" parTransId="{A30A40F1-EE24-4F3B-A15E-65E224E20ECB}" sibTransId="{8D2F23C4-51FF-408E-AEAD-89E53BD7212C}"/>
    <dgm:cxn modelId="{D4E08B6A-4422-4706-A2DE-C91AB647B5CC}" type="presOf" srcId="{3A467134-4D1D-49E1-A78B-78D9989E273A}" destId="{A508E249-75CC-4B14-B1BA-BA5F1D2D0EC5}" srcOrd="1" destOrd="0" presId="urn:microsoft.com/office/officeart/2005/8/layout/radial5"/>
    <dgm:cxn modelId="{7A45B7CF-5A6E-4578-8A07-90645CCB0A52}" type="presOf" srcId="{A93AEE91-DA2D-415D-9930-8CEB79705099}" destId="{11237E68-945D-4F14-A7A3-E197169AEEA6}" srcOrd="0" destOrd="0" presId="urn:microsoft.com/office/officeart/2005/8/layout/radial5"/>
    <dgm:cxn modelId="{70264B4E-7967-4A74-83CA-A23DEAF80C34}" type="presOf" srcId="{30938644-6E84-4161-85D2-3174AAFCAACB}" destId="{096D8AE9-ADD1-42DA-8050-15C1C43F577D}" srcOrd="0" destOrd="0" presId="urn:microsoft.com/office/officeart/2005/8/layout/radial5"/>
    <dgm:cxn modelId="{B246D4C3-3A95-4B24-BE35-B81AAFE802DC}" srcId="{438310D1-21A9-4217-BCD5-21D97BF003D0}" destId="{92BFE774-8EDF-4B6B-B3C2-E53CE76ED680}" srcOrd="0" destOrd="0" parTransId="{7C39F5FF-44A5-4BA9-B852-DB056259AF08}" sibTransId="{24F83125-52D1-4BDF-996B-44B77BA9E781}"/>
    <dgm:cxn modelId="{3B98C883-77B2-43EE-9917-D16ECB4C40DF}" type="presOf" srcId="{A16EFE53-C0CF-42A2-95A1-55D3C2A12E29}" destId="{92536C51-3923-44DF-A1B1-429C95B868FE}" srcOrd="1" destOrd="0" presId="urn:microsoft.com/office/officeart/2005/8/layout/radial5"/>
    <dgm:cxn modelId="{AEA96905-C814-4F65-B2BA-F4F0A3CF1F6B}" type="presOf" srcId="{3A467134-4D1D-49E1-A78B-78D9989E273A}" destId="{25FE1484-7CFD-427C-B4E8-BA0C79111344}" srcOrd="0" destOrd="0" presId="urn:microsoft.com/office/officeart/2005/8/layout/radial5"/>
    <dgm:cxn modelId="{21937A1B-5537-40C1-B83D-1375F9727287}" type="presOf" srcId="{A16EFE53-C0CF-42A2-95A1-55D3C2A12E29}" destId="{EB282230-EA5A-47DB-ABD4-994D98374026}" srcOrd="0" destOrd="0" presId="urn:microsoft.com/office/officeart/2005/8/layout/radial5"/>
    <dgm:cxn modelId="{BE82F6BE-FF77-4028-9248-84EE7CC0EC03}" type="presOf" srcId="{8A3D24A2-7106-4F1E-AB60-B388DCDF0724}" destId="{F780BDC0-6C0E-4333-9DC3-5C7045C334B1}" srcOrd="0" destOrd="0" presId="urn:microsoft.com/office/officeart/2005/8/layout/radial5"/>
    <dgm:cxn modelId="{CF3AB01D-B342-4066-8952-7C444240A32C}" srcId="{438310D1-21A9-4217-BCD5-21D97BF003D0}" destId="{30938644-6E84-4161-85D2-3174AAFCAACB}" srcOrd="1" destOrd="0" parTransId="{A16EFE53-C0CF-42A2-95A1-55D3C2A12E29}" sibTransId="{7CE35D9D-34B6-4F85-99E1-D337C7B64678}"/>
    <dgm:cxn modelId="{3B81AB17-B77A-434B-A847-C895C64DC5CD}" type="presOf" srcId="{7C39F5FF-44A5-4BA9-B852-DB056259AF08}" destId="{E6D23E51-62FD-4D21-9A01-F35B6D025482}" srcOrd="0" destOrd="0" presId="urn:microsoft.com/office/officeart/2005/8/layout/radial5"/>
    <dgm:cxn modelId="{56A76727-C4E0-4F89-B29B-0DBB85A72753}" type="presOf" srcId="{A30A40F1-EE24-4F3B-A15E-65E224E20ECB}" destId="{88D01DE9-91A8-41F3-9090-86F02EF24AFE}" srcOrd="0" destOrd="0" presId="urn:microsoft.com/office/officeart/2005/8/layout/radial5"/>
    <dgm:cxn modelId="{7F5F24E4-3459-4EDC-AB9A-D08F050C65F1}" type="presParOf" srcId="{11237E68-945D-4F14-A7A3-E197169AEEA6}" destId="{C2A30ED9-9882-4C97-8BEE-91402AE7FA14}" srcOrd="0" destOrd="0" presId="urn:microsoft.com/office/officeart/2005/8/layout/radial5"/>
    <dgm:cxn modelId="{DAF9867E-33AB-4C3C-80E0-2B0346D46DEF}" type="presParOf" srcId="{11237E68-945D-4F14-A7A3-E197169AEEA6}" destId="{E6D23E51-62FD-4D21-9A01-F35B6D025482}" srcOrd="1" destOrd="0" presId="urn:microsoft.com/office/officeart/2005/8/layout/radial5"/>
    <dgm:cxn modelId="{1CC03298-5491-4572-8A34-B38E82F6E149}" type="presParOf" srcId="{E6D23E51-62FD-4D21-9A01-F35B6D025482}" destId="{9A3C7237-55EE-46FA-81C4-99DA5033B266}" srcOrd="0" destOrd="0" presId="urn:microsoft.com/office/officeart/2005/8/layout/radial5"/>
    <dgm:cxn modelId="{746FD831-E560-40E3-9B18-7F199C80F038}" type="presParOf" srcId="{11237E68-945D-4F14-A7A3-E197169AEEA6}" destId="{0022EA25-035A-42D3-9037-C793FD128B9E}" srcOrd="2" destOrd="0" presId="urn:microsoft.com/office/officeart/2005/8/layout/radial5"/>
    <dgm:cxn modelId="{5607A96C-33FA-41C4-B448-6514E61C84DB}" type="presParOf" srcId="{11237E68-945D-4F14-A7A3-E197169AEEA6}" destId="{EB282230-EA5A-47DB-ABD4-994D98374026}" srcOrd="3" destOrd="0" presId="urn:microsoft.com/office/officeart/2005/8/layout/radial5"/>
    <dgm:cxn modelId="{4F879BEB-F6FB-4165-A927-4A16D80DED7E}" type="presParOf" srcId="{EB282230-EA5A-47DB-ABD4-994D98374026}" destId="{92536C51-3923-44DF-A1B1-429C95B868FE}" srcOrd="0" destOrd="0" presId="urn:microsoft.com/office/officeart/2005/8/layout/radial5"/>
    <dgm:cxn modelId="{3D41B476-3897-4622-B67F-1730D86576FC}" type="presParOf" srcId="{11237E68-945D-4F14-A7A3-E197169AEEA6}" destId="{096D8AE9-ADD1-42DA-8050-15C1C43F577D}" srcOrd="4" destOrd="0" presId="urn:microsoft.com/office/officeart/2005/8/layout/radial5"/>
    <dgm:cxn modelId="{92B49528-FFA5-444D-B625-639ECA0E9C60}" type="presParOf" srcId="{11237E68-945D-4F14-A7A3-E197169AEEA6}" destId="{88D01DE9-91A8-41F3-9090-86F02EF24AFE}" srcOrd="5" destOrd="0" presId="urn:microsoft.com/office/officeart/2005/8/layout/radial5"/>
    <dgm:cxn modelId="{4169F440-EFD7-489D-B5F7-2B6862640E0D}" type="presParOf" srcId="{88D01DE9-91A8-41F3-9090-86F02EF24AFE}" destId="{327F5C54-D3BF-4013-A2F0-91B149B46535}" srcOrd="0" destOrd="0" presId="urn:microsoft.com/office/officeart/2005/8/layout/radial5"/>
    <dgm:cxn modelId="{B571AD24-2A48-4DC8-8502-F4A1FFAC08A3}" type="presParOf" srcId="{11237E68-945D-4F14-A7A3-E197169AEEA6}" destId="{F780BDC0-6C0E-4333-9DC3-5C7045C334B1}" srcOrd="6" destOrd="0" presId="urn:microsoft.com/office/officeart/2005/8/layout/radial5"/>
    <dgm:cxn modelId="{3C937DC6-36AC-4B03-B942-77C01CB2E624}" type="presParOf" srcId="{11237E68-945D-4F14-A7A3-E197169AEEA6}" destId="{25FE1484-7CFD-427C-B4E8-BA0C79111344}" srcOrd="7" destOrd="0" presId="urn:microsoft.com/office/officeart/2005/8/layout/radial5"/>
    <dgm:cxn modelId="{10F11A8F-5E31-4F64-BA28-50CBB3C59A72}" type="presParOf" srcId="{25FE1484-7CFD-427C-B4E8-BA0C79111344}" destId="{A508E249-75CC-4B14-B1BA-BA5F1D2D0EC5}" srcOrd="0" destOrd="0" presId="urn:microsoft.com/office/officeart/2005/8/layout/radial5"/>
    <dgm:cxn modelId="{26CB08E1-9CB8-49E4-BD18-05FB931686E7}" type="presParOf" srcId="{11237E68-945D-4F14-A7A3-E197169AEEA6}" destId="{2C5E4E16-9372-4556-98A9-D8AB2850F638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4809BF-70CA-40A8-8AE5-42BC7C111898}" type="doc">
      <dgm:prSet loTypeId="urn:microsoft.com/office/officeart/2005/8/layout/equation1" loCatId="relationship" qsTypeId="urn:microsoft.com/office/officeart/2005/8/quickstyle/3d3" qsCatId="3D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D76B9455-7372-4FCD-85E2-69EF6EB8496F}">
      <dgm:prSet custT="1"/>
      <dgm:spPr/>
      <dgm:t>
        <a:bodyPr/>
        <a:lstStyle/>
        <a:p>
          <a:pPr rtl="0"/>
          <a:r>
            <a:rPr lang="th-TH" sz="3000" b="1" dirty="0" smtClean="0">
              <a:latin typeface="Angsana New" pitchFamily="18" charset="-34"/>
              <a:cs typeface="Angsana New" pitchFamily="18" charset="-34"/>
            </a:rPr>
            <a:t>วัยเกษียณ </a:t>
          </a:r>
          <a:endParaRPr lang="en-US" sz="3000" b="1" dirty="0">
            <a:latin typeface="Angsana New" pitchFamily="18" charset="-34"/>
            <a:cs typeface="Angsana New" pitchFamily="18" charset="-34"/>
          </a:endParaRPr>
        </a:p>
      </dgm:t>
    </dgm:pt>
    <dgm:pt modelId="{A8DAE240-421C-423B-AA9C-8D45246D3C63}" type="parTrans" cxnId="{0ECA3C3A-718F-4A92-8E03-F233CA8EBD32}">
      <dgm:prSet/>
      <dgm:spPr/>
      <dgm:t>
        <a:bodyPr/>
        <a:lstStyle/>
        <a:p>
          <a:endParaRPr lang="en-US" sz="3000" b="1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FEF6310C-2FFA-414E-8627-BD5102336F55}" type="sibTrans" cxnId="{0ECA3C3A-718F-4A92-8E03-F233CA8EBD32}">
      <dgm:prSet custT="1"/>
      <dgm:spPr/>
      <dgm:t>
        <a:bodyPr/>
        <a:lstStyle/>
        <a:p>
          <a:endParaRPr lang="en-US" sz="3000" b="1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DE565CC3-EF40-45E8-887E-E0A7A116AC40}">
      <dgm:prSet custT="1"/>
      <dgm:spPr/>
      <dgm:t>
        <a:bodyPr/>
        <a:lstStyle/>
        <a:p>
          <a:pPr rtl="0"/>
          <a:r>
            <a:rPr lang="th-TH" sz="3000" b="1" smtClean="0">
              <a:latin typeface="Angsana New" pitchFamily="18" charset="-34"/>
              <a:cs typeface="Angsana New" pitchFamily="18" charset="-34"/>
            </a:rPr>
            <a:t>การหยุดทำงานประจำ </a:t>
          </a:r>
          <a:endParaRPr lang="en-US" sz="3000" b="1" dirty="0">
            <a:latin typeface="Angsana New" pitchFamily="18" charset="-34"/>
            <a:cs typeface="Angsana New" pitchFamily="18" charset="-34"/>
          </a:endParaRPr>
        </a:p>
      </dgm:t>
    </dgm:pt>
    <dgm:pt modelId="{A8452B7D-2B50-4C6A-AC95-1E654D91A76A}" type="parTrans" cxnId="{092B6B8E-0380-4655-8191-857C79C1EC4B}">
      <dgm:prSet/>
      <dgm:spPr/>
      <dgm:t>
        <a:bodyPr/>
        <a:lstStyle/>
        <a:p>
          <a:endParaRPr lang="en-US" sz="3000" b="1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EB8A96D8-C472-4157-880C-D5745BEBA2AC}" type="sibTrans" cxnId="{092B6B8E-0380-4655-8191-857C79C1EC4B}">
      <dgm:prSet custT="1"/>
      <dgm:spPr/>
      <dgm:t>
        <a:bodyPr/>
        <a:lstStyle/>
        <a:p>
          <a:endParaRPr lang="en-US" sz="3000" b="1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B61B1BDF-4523-4397-8AAD-A52F25C80DD8}">
      <dgm:prSet custT="1"/>
      <dgm:spPr/>
      <dgm:t>
        <a:bodyPr/>
        <a:lstStyle/>
        <a:p>
          <a:pPr rtl="0"/>
          <a:r>
            <a:rPr lang="th-TH" sz="3000" b="1" smtClean="0">
              <a:latin typeface="Angsana New" pitchFamily="18" charset="-34"/>
              <a:cs typeface="Angsana New" pitchFamily="18" charset="-34"/>
            </a:rPr>
            <a:t>ไม่มีรายได้หลัก</a:t>
          </a:r>
          <a:endParaRPr lang="th-TH" sz="3000" b="1" dirty="0">
            <a:latin typeface="Angsana New" pitchFamily="18" charset="-34"/>
            <a:cs typeface="Angsana New" pitchFamily="18" charset="-34"/>
          </a:endParaRPr>
        </a:p>
      </dgm:t>
    </dgm:pt>
    <dgm:pt modelId="{97B9BED0-7C79-4356-AB20-FD4E427E0A3E}" type="parTrans" cxnId="{6121CC94-6AC1-4FDF-A7B7-CC63C93A80F5}">
      <dgm:prSet/>
      <dgm:spPr/>
      <dgm:t>
        <a:bodyPr/>
        <a:lstStyle/>
        <a:p>
          <a:endParaRPr lang="en-US" sz="3000" b="1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FD5E5FFC-452F-4AC4-96AF-70EFD426A38E}" type="sibTrans" cxnId="{6121CC94-6AC1-4FDF-A7B7-CC63C93A80F5}">
      <dgm:prSet/>
      <dgm:spPr/>
      <dgm:t>
        <a:bodyPr/>
        <a:lstStyle/>
        <a:p>
          <a:endParaRPr lang="en-US" sz="3000" b="1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2D8AEBD8-5F62-4525-B8E0-03D1F144CA9A}" type="pres">
      <dgm:prSet presAssocID="{874809BF-70CA-40A8-8AE5-42BC7C11189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A18BB7-8F17-41F8-B01F-FF7AF4CEFDBD}" type="pres">
      <dgm:prSet presAssocID="{D76B9455-7372-4FCD-85E2-69EF6EB8496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161A41-4E28-4DBE-9C38-78F4FF26538D}" type="pres">
      <dgm:prSet presAssocID="{FEF6310C-2FFA-414E-8627-BD5102336F55}" presName="spacerL" presStyleCnt="0"/>
      <dgm:spPr/>
    </dgm:pt>
    <dgm:pt modelId="{3875027D-723D-489B-BF0F-B3E2EFC65DC9}" type="pres">
      <dgm:prSet presAssocID="{FEF6310C-2FFA-414E-8627-BD5102336F55}" presName="sibTrans" presStyleLbl="sibTrans2D1" presStyleIdx="0" presStyleCnt="2" custLinFactX="258476" custLinFactNeighborX="300000" custLinFactNeighborY="5452"/>
      <dgm:spPr/>
      <dgm:t>
        <a:bodyPr/>
        <a:lstStyle/>
        <a:p>
          <a:endParaRPr lang="en-US"/>
        </a:p>
      </dgm:t>
    </dgm:pt>
    <dgm:pt modelId="{52F4BA0C-5F1D-44D5-9B28-283791C52B21}" type="pres">
      <dgm:prSet presAssocID="{FEF6310C-2FFA-414E-8627-BD5102336F55}" presName="spacerR" presStyleCnt="0"/>
      <dgm:spPr/>
    </dgm:pt>
    <dgm:pt modelId="{57D25E75-19B9-46B8-8DA7-9C5E9E08542F}" type="pres">
      <dgm:prSet presAssocID="{DE565CC3-EF40-45E8-887E-E0A7A116AC4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025427-FC2C-41FE-A6AB-EADF35BA2A6D}" type="pres">
      <dgm:prSet presAssocID="{EB8A96D8-C472-4157-880C-D5745BEBA2AC}" presName="spacerL" presStyleCnt="0"/>
      <dgm:spPr/>
    </dgm:pt>
    <dgm:pt modelId="{6FBBB17F-FE36-41F6-80DC-4242C5F4E79C}" type="pres">
      <dgm:prSet presAssocID="{EB8A96D8-C472-4157-880C-D5745BEBA2AC}" presName="sibTrans" presStyleLbl="sibTrans2D1" presStyleIdx="1" presStyleCnt="2" custLinFactX="-258744" custLinFactNeighborX="-300000" custLinFactNeighborY="5452"/>
      <dgm:spPr/>
      <dgm:t>
        <a:bodyPr/>
        <a:lstStyle/>
        <a:p>
          <a:endParaRPr lang="en-US"/>
        </a:p>
      </dgm:t>
    </dgm:pt>
    <dgm:pt modelId="{089620BF-4828-48F1-A4FA-CE14FA933E12}" type="pres">
      <dgm:prSet presAssocID="{EB8A96D8-C472-4157-880C-D5745BEBA2AC}" presName="spacerR" presStyleCnt="0"/>
      <dgm:spPr/>
    </dgm:pt>
    <dgm:pt modelId="{BA36E5DC-C3A2-4916-866A-2EC445ADBA5E}" type="pres">
      <dgm:prSet presAssocID="{B61B1BDF-4523-4397-8AAD-A52F25C80DD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56FE51-0881-4805-A306-0147FD81B28B}" type="presOf" srcId="{874809BF-70CA-40A8-8AE5-42BC7C111898}" destId="{2D8AEBD8-5F62-4525-B8E0-03D1F144CA9A}" srcOrd="0" destOrd="0" presId="urn:microsoft.com/office/officeart/2005/8/layout/equation1"/>
    <dgm:cxn modelId="{220CAECC-E714-4695-ADA1-148D8866205E}" type="presOf" srcId="{B61B1BDF-4523-4397-8AAD-A52F25C80DD8}" destId="{BA36E5DC-C3A2-4916-866A-2EC445ADBA5E}" srcOrd="0" destOrd="0" presId="urn:microsoft.com/office/officeart/2005/8/layout/equation1"/>
    <dgm:cxn modelId="{075B0FC3-260A-496F-ABE0-9F782D9697D0}" type="presOf" srcId="{FEF6310C-2FFA-414E-8627-BD5102336F55}" destId="{3875027D-723D-489B-BF0F-B3E2EFC65DC9}" srcOrd="0" destOrd="0" presId="urn:microsoft.com/office/officeart/2005/8/layout/equation1"/>
    <dgm:cxn modelId="{DC121B69-ABBD-40BA-B7B8-AB69A3B0D92C}" type="presOf" srcId="{EB8A96D8-C472-4157-880C-D5745BEBA2AC}" destId="{6FBBB17F-FE36-41F6-80DC-4242C5F4E79C}" srcOrd="0" destOrd="0" presId="urn:microsoft.com/office/officeart/2005/8/layout/equation1"/>
    <dgm:cxn modelId="{7DCA2443-D338-46A0-999B-8F9C74E02D2D}" type="presOf" srcId="{D76B9455-7372-4FCD-85E2-69EF6EB8496F}" destId="{2AA18BB7-8F17-41F8-B01F-FF7AF4CEFDBD}" srcOrd="0" destOrd="0" presId="urn:microsoft.com/office/officeart/2005/8/layout/equation1"/>
    <dgm:cxn modelId="{092B6B8E-0380-4655-8191-857C79C1EC4B}" srcId="{874809BF-70CA-40A8-8AE5-42BC7C111898}" destId="{DE565CC3-EF40-45E8-887E-E0A7A116AC40}" srcOrd="1" destOrd="0" parTransId="{A8452B7D-2B50-4C6A-AC95-1E654D91A76A}" sibTransId="{EB8A96D8-C472-4157-880C-D5745BEBA2AC}"/>
    <dgm:cxn modelId="{BC491621-7B75-4D38-8D52-791B8F18D76A}" type="presOf" srcId="{DE565CC3-EF40-45E8-887E-E0A7A116AC40}" destId="{57D25E75-19B9-46B8-8DA7-9C5E9E08542F}" srcOrd="0" destOrd="0" presId="urn:microsoft.com/office/officeart/2005/8/layout/equation1"/>
    <dgm:cxn modelId="{6121CC94-6AC1-4FDF-A7B7-CC63C93A80F5}" srcId="{874809BF-70CA-40A8-8AE5-42BC7C111898}" destId="{B61B1BDF-4523-4397-8AAD-A52F25C80DD8}" srcOrd="2" destOrd="0" parTransId="{97B9BED0-7C79-4356-AB20-FD4E427E0A3E}" sibTransId="{FD5E5FFC-452F-4AC4-96AF-70EFD426A38E}"/>
    <dgm:cxn modelId="{0ECA3C3A-718F-4A92-8E03-F233CA8EBD32}" srcId="{874809BF-70CA-40A8-8AE5-42BC7C111898}" destId="{D76B9455-7372-4FCD-85E2-69EF6EB8496F}" srcOrd="0" destOrd="0" parTransId="{A8DAE240-421C-423B-AA9C-8D45246D3C63}" sibTransId="{FEF6310C-2FFA-414E-8627-BD5102336F55}"/>
    <dgm:cxn modelId="{43BA63FF-0A2A-4D40-8521-DBC0244F6859}" type="presParOf" srcId="{2D8AEBD8-5F62-4525-B8E0-03D1F144CA9A}" destId="{2AA18BB7-8F17-41F8-B01F-FF7AF4CEFDBD}" srcOrd="0" destOrd="0" presId="urn:microsoft.com/office/officeart/2005/8/layout/equation1"/>
    <dgm:cxn modelId="{B8653147-9D88-4000-B6E3-C801437B98B3}" type="presParOf" srcId="{2D8AEBD8-5F62-4525-B8E0-03D1F144CA9A}" destId="{92161A41-4E28-4DBE-9C38-78F4FF26538D}" srcOrd="1" destOrd="0" presId="urn:microsoft.com/office/officeart/2005/8/layout/equation1"/>
    <dgm:cxn modelId="{68E0AB8A-6AB8-491B-81B0-C16914EDB954}" type="presParOf" srcId="{2D8AEBD8-5F62-4525-B8E0-03D1F144CA9A}" destId="{3875027D-723D-489B-BF0F-B3E2EFC65DC9}" srcOrd="2" destOrd="0" presId="urn:microsoft.com/office/officeart/2005/8/layout/equation1"/>
    <dgm:cxn modelId="{54DD39CB-3F5A-4A5A-ADE0-6F6DF7774AD9}" type="presParOf" srcId="{2D8AEBD8-5F62-4525-B8E0-03D1F144CA9A}" destId="{52F4BA0C-5F1D-44D5-9B28-283791C52B21}" srcOrd="3" destOrd="0" presId="urn:microsoft.com/office/officeart/2005/8/layout/equation1"/>
    <dgm:cxn modelId="{F93A19C8-B7CF-4A8A-A335-2E5FC72EDBF2}" type="presParOf" srcId="{2D8AEBD8-5F62-4525-B8E0-03D1F144CA9A}" destId="{57D25E75-19B9-46B8-8DA7-9C5E9E08542F}" srcOrd="4" destOrd="0" presId="urn:microsoft.com/office/officeart/2005/8/layout/equation1"/>
    <dgm:cxn modelId="{092C4E71-BDB2-4228-88FB-73C9D91197E3}" type="presParOf" srcId="{2D8AEBD8-5F62-4525-B8E0-03D1F144CA9A}" destId="{EF025427-FC2C-41FE-A6AB-EADF35BA2A6D}" srcOrd="5" destOrd="0" presId="urn:microsoft.com/office/officeart/2005/8/layout/equation1"/>
    <dgm:cxn modelId="{FF28794D-0C65-4790-A889-1BE87B5B1191}" type="presParOf" srcId="{2D8AEBD8-5F62-4525-B8E0-03D1F144CA9A}" destId="{6FBBB17F-FE36-41F6-80DC-4242C5F4E79C}" srcOrd="6" destOrd="0" presId="urn:microsoft.com/office/officeart/2005/8/layout/equation1"/>
    <dgm:cxn modelId="{9CD950B6-61CE-422E-BF69-4616DFFD9B7A}" type="presParOf" srcId="{2D8AEBD8-5F62-4525-B8E0-03D1F144CA9A}" destId="{089620BF-4828-48F1-A4FA-CE14FA933E12}" srcOrd="7" destOrd="0" presId="urn:microsoft.com/office/officeart/2005/8/layout/equation1"/>
    <dgm:cxn modelId="{6D38006A-9279-4D50-BE16-51AA44FEB287}" type="presParOf" srcId="{2D8AEBD8-5F62-4525-B8E0-03D1F144CA9A}" destId="{BA36E5DC-C3A2-4916-866A-2EC445ADBA5E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C4520A-48C5-4739-9CFC-89D5787CBB1B}" type="doc">
      <dgm:prSet loTypeId="urn:microsoft.com/office/officeart/2005/8/layout/vProcess5" loCatId="process" qsTypeId="urn:microsoft.com/office/officeart/2005/8/quickstyle/3d3" qsCatId="3D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E33E849-4500-48DA-9557-3CD812F91CC9}">
      <dgm:prSet custT="1"/>
      <dgm:spPr/>
      <dgm:t>
        <a:bodyPr/>
        <a:lstStyle/>
        <a:p>
          <a:pPr rtl="0"/>
          <a:r>
            <a:rPr lang="th-TH" sz="3000" b="1" dirty="0" smtClean="0">
              <a:latin typeface="Angsana New" pitchFamily="18" charset="-34"/>
              <a:cs typeface="Angsana New" pitchFamily="18" charset="-34"/>
            </a:rPr>
            <a:t>หาความรู้และติดตามภาวะเศรษฐกิจ</a:t>
          </a:r>
          <a:endParaRPr lang="en-US" sz="3000" b="1" dirty="0">
            <a:latin typeface="Angsana New" pitchFamily="18" charset="-34"/>
            <a:cs typeface="Angsana New" pitchFamily="18" charset="-34"/>
          </a:endParaRPr>
        </a:p>
      </dgm:t>
    </dgm:pt>
    <dgm:pt modelId="{E23E8B07-E22F-43FE-9CC1-D1CE07DE6F32}" type="parTrans" cxnId="{4CF3C643-A52D-4DA4-AC02-15A61701C3EC}">
      <dgm:prSet/>
      <dgm:spPr/>
      <dgm:t>
        <a:bodyPr/>
        <a:lstStyle/>
        <a:p>
          <a:endParaRPr lang="en-US" sz="3000" b="1">
            <a:latin typeface="Angsana New" pitchFamily="18" charset="-34"/>
            <a:cs typeface="Angsana New" pitchFamily="18" charset="-34"/>
          </a:endParaRPr>
        </a:p>
      </dgm:t>
    </dgm:pt>
    <dgm:pt modelId="{B22A0160-55F4-44FE-95D7-CD62223E6BEE}" type="sibTrans" cxnId="{4CF3C643-A52D-4DA4-AC02-15A61701C3EC}">
      <dgm:prSet custT="1"/>
      <dgm:spPr/>
      <dgm:t>
        <a:bodyPr/>
        <a:lstStyle/>
        <a:p>
          <a:endParaRPr lang="en-US" sz="3000" b="1">
            <a:latin typeface="Angsana New" pitchFamily="18" charset="-34"/>
            <a:cs typeface="Angsana New" pitchFamily="18" charset="-34"/>
          </a:endParaRPr>
        </a:p>
      </dgm:t>
    </dgm:pt>
    <dgm:pt modelId="{4AAC3637-0051-4C06-A291-34EFD1D7AED5}">
      <dgm:prSet custT="1"/>
      <dgm:spPr/>
      <dgm:t>
        <a:bodyPr/>
        <a:lstStyle/>
        <a:p>
          <a:pPr rtl="0"/>
          <a:r>
            <a:rPr lang="th-TH" sz="3000" b="1" dirty="0" smtClean="0">
              <a:latin typeface="Angsana New" pitchFamily="18" charset="-34"/>
              <a:cs typeface="Angsana New" pitchFamily="18" charset="-34"/>
            </a:rPr>
            <a:t>สำรองเงินสดไว้ใช้ยามฉุกเฉิน</a:t>
          </a:r>
          <a:endParaRPr lang="en-US" sz="3000" b="1" dirty="0">
            <a:latin typeface="Angsana New" pitchFamily="18" charset="-34"/>
            <a:cs typeface="Angsana New" pitchFamily="18" charset="-34"/>
          </a:endParaRPr>
        </a:p>
      </dgm:t>
    </dgm:pt>
    <dgm:pt modelId="{2961372A-7A45-45C5-B65D-F47F637F5B3F}" type="parTrans" cxnId="{7DA1529E-EB38-4EF5-BC00-F679F36622B4}">
      <dgm:prSet/>
      <dgm:spPr/>
      <dgm:t>
        <a:bodyPr/>
        <a:lstStyle/>
        <a:p>
          <a:endParaRPr lang="en-US" sz="3000" b="1">
            <a:latin typeface="Angsana New" pitchFamily="18" charset="-34"/>
            <a:cs typeface="Angsana New" pitchFamily="18" charset="-34"/>
          </a:endParaRPr>
        </a:p>
      </dgm:t>
    </dgm:pt>
    <dgm:pt modelId="{3433FECC-4F03-42DC-B00D-D5E580E75391}" type="sibTrans" cxnId="{7DA1529E-EB38-4EF5-BC00-F679F36622B4}">
      <dgm:prSet custT="1"/>
      <dgm:spPr/>
      <dgm:t>
        <a:bodyPr/>
        <a:lstStyle/>
        <a:p>
          <a:endParaRPr lang="en-US" sz="3000" b="1">
            <a:latin typeface="Angsana New" pitchFamily="18" charset="-34"/>
            <a:cs typeface="Angsana New" pitchFamily="18" charset="-34"/>
          </a:endParaRPr>
        </a:p>
      </dgm:t>
    </dgm:pt>
    <dgm:pt modelId="{3DF80AAD-D4C7-4DB8-BFDB-4642381E7ACF}">
      <dgm:prSet custT="1"/>
      <dgm:spPr/>
      <dgm:t>
        <a:bodyPr/>
        <a:lstStyle/>
        <a:p>
          <a:pPr rtl="0"/>
          <a:r>
            <a:rPr lang="th-TH" sz="3000" b="1" dirty="0" smtClean="0">
              <a:latin typeface="Angsana New" pitchFamily="18" charset="-34"/>
              <a:cs typeface="Angsana New" pitchFamily="18" charset="-34"/>
            </a:rPr>
            <a:t>ทำประกันชีวิตและประกันสุขภาพ</a:t>
          </a:r>
          <a:endParaRPr lang="en-US" sz="3000" b="1" dirty="0">
            <a:latin typeface="Angsana New" pitchFamily="18" charset="-34"/>
            <a:cs typeface="Angsana New" pitchFamily="18" charset="-34"/>
          </a:endParaRPr>
        </a:p>
      </dgm:t>
    </dgm:pt>
    <dgm:pt modelId="{533A6E52-AD26-461B-9A44-C98CAF954633}" type="parTrans" cxnId="{EBBB3BE2-1EDD-4E7D-A674-2B2EB44946DC}">
      <dgm:prSet/>
      <dgm:spPr/>
      <dgm:t>
        <a:bodyPr/>
        <a:lstStyle/>
        <a:p>
          <a:endParaRPr lang="en-US" sz="3000" b="1">
            <a:latin typeface="Angsana New" pitchFamily="18" charset="-34"/>
            <a:cs typeface="Angsana New" pitchFamily="18" charset="-34"/>
          </a:endParaRPr>
        </a:p>
      </dgm:t>
    </dgm:pt>
    <dgm:pt modelId="{9D16A22B-1BD6-468B-B355-B838BA360DAD}" type="sibTrans" cxnId="{EBBB3BE2-1EDD-4E7D-A674-2B2EB44946DC}">
      <dgm:prSet custT="1"/>
      <dgm:spPr/>
      <dgm:t>
        <a:bodyPr/>
        <a:lstStyle/>
        <a:p>
          <a:endParaRPr lang="en-US" sz="3000" b="1">
            <a:latin typeface="Angsana New" pitchFamily="18" charset="-34"/>
            <a:cs typeface="Angsana New" pitchFamily="18" charset="-34"/>
          </a:endParaRPr>
        </a:p>
      </dgm:t>
    </dgm:pt>
    <dgm:pt modelId="{77869899-43D8-4BD0-86E8-81503FA7B75A}">
      <dgm:prSet custT="1"/>
      <dgm:spPr/>
      <dgm:t>
        <a:bodyPr/>
        <a:lstStyle/>
        <a:p>
          <a:pPr rtl="0"/>
          <a:r>
            <a:rPr lang="th-TH" sz="3000" b="1" dirty="0" smtClean="0">
              <a:latin typeface="Angsana New" pitchFamily="18" charset="-34"/>
              <a:cs typeface="Angsana New" pitchFamily="18" charset="-34"/>
            </a:rPr>
            <a:t>วางแผนภาษี</a:t>
          </a:r>
          <a:endParaRPr lang="en-US" sz="3000" b="1" dirty="0">
            <a:latin typeface="Angsana New" pitchFamily="18" charset="-34"/>
            <a:cs typeface="Angsana New" pitchFamily="18" charset="-34"/>
          </a:endParaRPr>
        </a:p>
      </dgm:t>
    </dgm:pt>
    <dgm:pt modelId="{90DCA2B8-ABB6-4BF2-9910-30B597E31E64}" type="parTrans" cxnId="{15243DC0-BC78-4C5A-A703-6AFFF3F80DE2}">
      <dgm:prSet/>
      <dgm:spPr/>
      <dgm:t>
        <a:bodyPr/>
        <a:lstStyle/>
        <a:p>
          <a:endParaRPr lang="en-US" sz="3000" b="1">
            <a:latin typeface="Angsana New" pitchFamily="18" charset="-34"/>
            <a:cs typeface="Angsana New" pitchFamily="18" charset="-34"/>
          </a:endParaRPr>
        </a:p>
      </dgm:t>
    </dgm:pt>
    <dgm:pt modelId="{CA372E33-6296-4B7F-988F-96742552BAA6}" type="sibTrans" cxnId="{15243DC0-BC78-4C5A-A703-6AFFF3F80DE2}">
      <dgm:prSet custT="1"/>
      <dgm:spPr/>
      <dgm:t>
        <a:bodyPr/>
        <a:lstStyle/>
        <a:p>
          <a:endParaRPr lang="en-US" sz="3000" b="1">
            <a:latin typeface="Angsana New" pitchFamily="18" charset="-34"/>
            <a:cs typeface="Angsana New" pitchFamily="18" charset="-34"/>
          </a:endParaRPr>
        </a:p>
      </dgm:t>
    </dgm:pt>
    <dgm:pt modelId="{51B24BCD-B547-4F88-8DE3-1F793F9D7839}">
      <dgm:prSet custT="1"/>
      <dgm:spPr/>
      <dgm:t>
        <a:bodyPr/>
        <a:lstStyle/>
        <a:p>
          <a:pPr rtl="0"/>
          <a:r>
            <a:rPr lang="th-TH" sz="3000" b="1" dirty="0" smtClean="0">
              <a:latin typeface="Angsana New" pitchFamily="18" charset="-34"/>
              <a:cs typeface="Angsana New" pitchFamily="18" charset="-34"/>
            </a:rPr>
            <a:t>บริหาร/จัดการสินทรัพย์ พร้อมวางแผนส่งมอบต่อทายาท</a:t>
          </a:r>
          <a:endParaRPr lang="en-US" sz="3000" b="1" dirty="0">
            <a:latin typeface="Angsana New" pitchFamily="18" charset="-34"/>
            <a:cs typeface="Angsana New" pitchFamily="18" charset="-34"/>
          </a:endParaRPr>
        </a:p>
      </dgm:t>
    </dgm:pt>
    <dgm:pt modelId="{B6EBECAB-A89D-4FB5-9307-EDAB19A00548}" type="parTrans" cxnId="{5BB1FC37-2FD9-40E7-BA58-FEA516CA7688}">
      <dgm:prSet/>
      <dgm:spPr/>
      <dgm:t>
        <a:bodyPr/>
        <a:lstStyle/>
        <a:p>
          <a:endParaRPr lang="en-US" sz="3000" b="1">
            <a:latin typeface="Angsana New" pitchFamily="18" charset="-34"/>
            <a:cs typeface="Angsana New" pitchFamily="18" charset="-34"/>
          </a:endParaRPr>
        </a:p>
      </dgm:t>
    </dgm:pt>
    <dgm:pt modelId="{FDCBC0E7-8BE6-446B-829D-5AFACD783B56}" type="sibTrans" cxnId="{5BB1FC37-2FD9-40E7-BA58-FEA516CA7688}">
      <dgm:prSet/>
      <dgm:spPr/>
      <dgm:t>
        <a:bodyPr/>
        <a:lstStyle/>
        <a:p>
          <a:endParaRPr lang="en-US" sz="3000" b="1">
            <a:latin typeface="Angsana New" pitchFamily="18" charset="-34"/>
            <a:cs typeface="Angsana New" pitchFamily="18" charset="-34"/>
          </a:endParaRPr>
        </a:p>
      </dgm:t>
    </dgm:pt>
    <dgm:pt modelId="{BE054FAB-CA2C-4D5A-8FA3-B93E58E22CAE}">
      <dgm:prSet/>
      <dgm:spPr/>
      <dgm:t>
        <a:bodyPr/>
        <a:lstStyle/>
        <a:p>
          <a:endParaRPr lang="en-US"/>
        </a:p>
      </dgm:t>
    </dgm:pt>
    <dgm:pt modelId="{8A56FD69-ED52-4744-9B4F-8286DF6D373E}" type="parTrans" cxnId="{AEC8F6B9-D1D3-4B0C-B437-22EEAC21BE78}">
      <dgm:prSet/>
      <dgm:spPr/>
      <dgm:t>
        <a:bodyPr/>
        <a:lstStyle/>
        <a:p>
          <a:endParaRPr lang="en-US" sz="3000" b="1">
            <a:latin typeface="Angsana New" pitchFamily="18" charset="-34"/>
            <a:cs typeface="Angsana New" pitchFamily="18" charset="-34"/>
          </a:endParaRPr>
        </a:p>
      </dgm:t>
    </dgm:pt>
    <dgm:pt modelId="{24889553-BDE9-492B-A9A6-9B7ED493F42D}" type="sibTrans" cxnId="{AEC8F6B9-D1D3-4B0C-B437-22EEAC21BE78}">
      <dgm:prSet/>
      <dgm:spPr/>
      <dgm:t>
        <a:bodyPr/>
        <a:lstStyle/>
        <a:p>
          <a:endParaRPr lang="en-US" sz="3000" b="1">
            <a:latin typeface="Angsana New" pitchFamily="18" charset="-34"/>
            <a:cs typeface="Angsana New" pitchFamily="18" charset="-34"/>
          </a:endParaRPr>
        </a:p>
      </dgm:t>
    </dgm:pt>
    <dgm:pt modelId="{61A938F4-0799-4605-A733-99550DF19B56}" type="pres">
      <dgm:prSet presAssocID="{EBC4520A-48C5-4739-9CFC-89D5787CBB1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F1D8B1-B614-4240-BB9D-AB43BF9C4987}" type="pres">
      <dgm:prSet presAssocID="{EBC4520A-48C5-4739-9CFC-89D5787CBB1B}" presName="dummyMaxCanvas" presStyleCnt="0">
        <dgm:presLayoutVars/>
      </dgm:prSet>
      <dgm:spPr/>
    </dgm:pt>
    <dgm:pt modelId="{E6FB7EB6-5468-43A2-9A76-90C14ADFE46E}" type="pres">
      <dgm:prSet presAssocID="{EBC4520A-48C5-4739-9CFC-89D5787CBB1B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E027A4-A8DA-4E71-B186-E1A468D21333}" type="pres">
      <dgm:prSet presAssocID="{EBC4520A-48C5-4739-9CFC-89D5787CBB1B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8CF5A-F218-4B0F-949B-CEB2B98C4DA9}" type="pres">
      <dgm:prSet presAssocID="{EBC4520A-48C5-4739-9CFC-89D5787CBB1B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25A247-DC3F-4017-86C4-AC6C6ED9E38B}" type="pres">
      <dgm:prSet presAssocID="{EBC4520A-48C5-4739-9CFC-89D5787CBB1B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D7363E-CF93-4109-8CDE-330883549E35}" type="pres">
      <dgm:prSet presAssocID="{EBC4520A-48C5-4739-9CFC-89D5787CBB1B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0CED43-B9FE-4ED6-8704-8C0CF816C13F}" type="pres">
      <dgm:prSet presAssocID="{EBC4520A-48C5-4739-9CFC-89D5787CBB1B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166EC9-1849-442F-9E39-BC297C87D18E}" type="pres">
      <dgm:prSet presAssocID="{EBC4520A-48C5-4739-9CFC-89D5787CBB1B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3F024C-435A-492E-8D02-0462E112C2D3}" type="pres">
      <dgm:prSet presAssocID="{EBC4520A-48C5-4739-9CFC-89D5787CBB1B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D95FFF-55AA-42BF-9DAF-8AED729A7A62}" type="pres">
      <dgm:prSet presAssocID="{EBC4520A-48C5-4739-9CFC-89D5787CBB1B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F8969D-EF81-4C5C-A22B-0F51D6E7681E}" type="pres">
      <dgm:prSet presAssocID="{EBC4520A-48C5-4739-9CFC-89D5787CBB1B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79EAC-FEF8-4704-A0E1-CA893E54CD44}" type="pres">
      <dgm:prSet presAssocID="{EBC4520A-48C5-4739-9CFC-89D5787CBB1B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BAFA9-4351-4970-8D62-9B19693767BB}" type="pres">
      <dgm:prSet presAssocID="{EBC4520A-48C5-4739-9CFC-89D5787CBB1B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DBF2D-6A9A-4819-A817-AA27A2CEEE27}" type="pres">
      <dgm:prSet presAssocID="{EBC4520A-48C5-4739-9CFC-89D5787CBB1B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8D9C5F-94C6-4EFC-910A-69FE25C2EEA1}" type="pres">
      <dgm:prSet presAssocID="{EBC4520A-48C5-4739-9CFC-89D5787CBB1B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80E8DD-04D0-44FF-9EC8-F542796869CD}" type="presOf" srcId="{51B24BCD-B547-4F88-8DE3-1F793F9D7839}" destId="{02D7363E-CF93-4109-8CDE-330883549E35}" srcOrd="0" destOrd="0" presId="urn:microsoft.com/office/officeart/2005/8/layout/vProcess5"/>
    <dgm:cxn modelId="{5BB1FC37-2FD9-40E7-BA58-FEA516CA7688}" srcId="{EBC4520A-48C5-4739-9CFC-89D5787CBB1B}" destId="{51B24BCD-B547-4F88-8DE3-1F793F9D7839}" srcOrd="4" destOrd="0" parTransId="{B6EBECAB-A89D-4FB5-9307-EDAB19A00548}" sibTransId="{FDCBC0E7-8BE6-446B-829D-5AFACD783B56}"/>
    <dgm:cxn modelId="{195F8BEB-9ADA-4638-A2CB-FCA3E5B11095}" type="presOf" srcId="{3433FECC-4F03-42DC-B00D-D5E580E75391}" destId="{01166EC9-1849-442F-9E39-BC297C87D18E}" srcOrd="0" destOrd="0" presId="urn:microsoft.com/office/officeart/2005/8/layout/vProcess5"/>
    <dgm:cxn modelId="{437D09C8-12E9-4627-9A3A-C93E9465C9E8}" type="presOf" srcId="{3DF80AAD-D4C7-4DB8-BFDB-4642381E7ACF}" destId="{E368CF5A-F218-4B0F-949B-CEB2B98C4DA9}" srcOrd="0" destOrd="0" presId="urn:microsoft.com/office/officeart/2005/8/layout/vProcess5"/>
    <dgm:cxn modelId="{707CCFBB-24A8-4A9A-9ADA-39B56CC2799E}" type="presOf" srcId="{77869899-43D8-4BD0-86E8-81503FA7B75A}" destId="{31BDBF2D-6A9A-4819-A817-AA27A2CEEE27}" srcOrd="1" destOrd="0" presId="urn:microsoft.com/office/officeart/2005/8/layout/vProcess5"/>
    <dgm:cxn modelId="{FA2E3820-ABD9-4D6C-8DDA-70B94A831AFE}" type="presOf" srcId="{9D16A22B-1BD6-468B-B355-B838BA360DAD}" destId="{783F024C-435A-492E-8D02-0462E112C2D3}" srcOrd="0" destOrd="0" presId="urn:microsoft.com/office/officeart/2005/8/layout/vProcess5"/>
    <dgm:cxn modelId="{AEC8F6B9-D1D3-4B0C-B437-22EEAC21BE78}" srcId="{EBC4520A-48C5-4739-9CFC-89D5787CBB1B}" destId="{BE054FAB-CA2C-4D5A-8FA3-B93E58E22CAE}" srcOrd="5" destOrd="0" parTransId="{8A56FD69-ED52-4744-9B4F-8286DF6D373E}" sibTransId="{24889553-BDE9-492B-A9A6-9B7ED493F42D}"/>
    <dgm:cxn modelId="{4CF3C643-A52D-4DA4-AC02-15A61701C3EC}" srcId="{EBC4520A-48C5-4739-9CFC-89D5787CBB1B}" destId="{5E33E849-4500-48DA-9557-3CD812F91CC9}" srcOrd="0" destOrd="0" parTransId="{E23E8B07-E22F-43FE-9CC1-D1CE07DE6F32}" sibTransId="{B22A0160-55F4-44FE-95D7-CD62223E6BEE}"/>
    <dgm:cxn modelId="{7DA1529E-EB38-4EF5-BC00-F679F36622B4}" srcId="{EBC4520A-48C5-4739-9CFC-89D5787CBB1B}" destId="{4AAC3637-0051-4C06-A291-34EFD1D7AED5}" srcOrd="1" destOrd="0" parTransId="{2961372A-7A45-45C5-B65D-F47F637F5B3F}" sibTransId="{3433FECC-4F03-42DC-B00D-D5E580E75391}"/>
    <dgm:cxn modelId="{6F97B49E-6495-4832-A7CA-11741CB21BA0}" type="presOf" srcId="{5E33E849-4500-48DA-9557-3CD812F91CC9}" destId="{64F8969D-EF81-4C5C-A22B-0F51D6E7681E}" srcOrd="1" destOrd="0" presId="urn:microsoft.com/office/officeart/2005/8/layout/vProcess5"/>
    <dgm:cxn modelId="{2A70E809-38DD-4D8E-BC24-0D594C7862CF}" type="presOf" srcId="{4AAC3637-0051-4C06-A291-34EFD1D7AED5}" destId="{0AE79EAC-FEF8-4704-A0E1-CA893E54CD44}" srcOrd="1" destOrd="0" presId="urn:microsoft.com/office/officeart/2005/8/layout/vProcess5"/>
    <dgm:cxn modelId="{D727921F-0FF6-4FA2-A8F6-17018ED8BFD6}" type="presOf" srcId="{5E33E849-4500-48DA-9557-3CD812F91CC9}" destId="{E6FB7EB6-5468-43A2-9A76-90C14ADFE46E}" srcOrd="0" destOrd="0" presId="urn:microsoft.com/office/officeart/2005/8/layout/vProcess5"/>
    <dgm:cxn modelId="{52FFD514-32AE-4531-9490-2CF3D9DDE054}" type="presOf" srcId="{3DF80AAD-D4C7-4DB8-BFDB-4642381E7ACF}" destId="{943BAFA9-4351-4970-8D62-9B19693767BB}" srcOrd="1" destOrd="0" presId="urn:microsoft.com/office/officeart/2005/8/layout/vProcess5"/>
    <dgm:cxn modelId="{15243DC0-BC78-4C5A-A703-6AFFF3F80DE2}" srcId="{EBC4520A-48C5-4739-9CFC-89D5787CBB1B}" destId="{77869899-43D8-4BD0-86E8-81503FA7B75A}" srcOrd="3" destOrd="0" parTransId="{90DCA2B8-ABB6-4BF2-9910-30B597E31E64}" sibTransId="{CA372E33-6296-4B7F-988F-96742552BAA6}"/>
    <dgm:cxn modelId="{079256EE-62DD-4CDA-A60C-35CB1936E882}" type="presOf" srcId="{4AAC3637-0051-4C06-A291-34EFD1D7AED5}" destId="{B5E027A4-A8DA-4E71-B186-E1A468D21333}" srcOrd="0" destOrd="0" presId="urn:microsoft.com/office/officeart/2005/8/layout/vProcess5"/>
    <dgm:cxn modelId="{EBBB3BE2-1EDD-4E7D-A674-2B2EB44946DC}" srcId="{EBC4520A-48C5-4739-9CFC-89D5787CBB1B}" destId="{3DF80AAD-D4C7-4DB8-BFDB-4642381E7ACF}" srcOrd="2" destOrd="0" parTransId="{533A6E52-AD26-461B-9A44-C98CAF954633}" sibTransId="{9D16A22B-1BD6-468B-B355-B838BA360DAD}"/>
    <dgm:cxn modelId="{7D39A196-74C0-4305-B504-B01E95AE9C80}" type="presOf" srcId="{77869899-43D8-4BD0-86E8-81503FA7B75A}" destId="{B025A247-DC3F-4017-86C4-AC6C6ED9E38B}" srcOrd="0" destOrd="0" presId="urn:microsoft.com/office/officeart/2005/8/layout/vProcess5"/>
    <dgm:cxn modelId="{E17E8B9D-247B-4E84-BF53-FBC9C7646C08}" type="presOf" srcId="{B22A0160-55F4-44FE-95D7-CD62223E6BEE}" destId="{CC0CED43-B9FE-4ED6-8704-8C0CF816C13F}" srcOrd="0" destOrd="0" presId="urn:microsoft.com/office/officeart/2005/8/layout/vProcess5"/>
    <dgm:cxn modelId="{34D112DE-6296-4BEA-8BC7-C0B647001BE7}" type="presOf" srcId="{CA372E33-6296-4B7F-988F-96742552BAA6}" destId="{D1D95FFF-55AA-42BF-9DAF-8AED729A7A62}" srcOrd="0" destOrd="0" presId="urn:microsoft.com/office/officeart/2005/8/layout/vProcess5"/>
    <dgm:cxn modelId="{71A2B568-3CCE-4DFA-8680-97FA5D43D152}" type="presOf" srcId="{51B24BCD-B547-4F88-8DE3-1F793F9D7839}" destId="{598D9C5F-94C6-4EFC-910A-69FE25C2EEA1}" srcOrd="1" destOrd="0" presId="urn:microsoft.com/office/officeart/2005/8/layout/vProcess5"/>
    <dgm:cxn modelId="{FE3CB67F-2EF0-4311-89E7-C6D09F3F50BE}" type="presOf" srcId="{EBC4520A-48C5-4739-9CFC-89D5787CBB1B}" destId="{61A938F4-0799-4605-A733-99550DF19B56}" srcOrd="0" destOrd="0" presId="urn:microsoft.com/office/officeart/2005/8/layout/vProcess5"/>
    <dgm:cxn modelId="{A9267B58-D42A-48CD-A435-8C26258BFCCB}" type="presParOf" srcId="{61A938F4-0799-4605-A733-99550DF19B56}" destId="{97F1D8B1-B614-4240-BB9D-AB43BF9C4987}" srcOrd="0" destOrd="0" presId="urn:microsoft.com/office/officeart/2005/8/layout/vProcess5"/>
    <dgm:cxn modelId="{D3D2C760-6987-423A-ADF6-C06182B822A8}" type="presParOf" srcId="{61A938F4-0799-4605-A733-99550DF19B56}" destId="{E6FB7EB6-5468-43A2-9A76-90C14ADFE46E}" srcOrd="1" destOrd="0" presId="urn:microsoft.com/office/officeart/2005/8/layout/vProcess5"/>
    <dgm:cxn modelId="{9E4AF1B4-CD30-413D-A783-604954723467}" type="presParOf" srcId="{61A938F4-0799-4605-A733-99550DF19B56}" destId="{B5E027A4-A8DA-4E71-B186-E1A468D21333}" srcOrd="2" destOrd="0" presId="urn:microsoft.com/office/officeart/2005/8/layout/vProcess5"/>
    <dgm:cxn modelId="{3CAAEE3F-6CDC-4BD9-8FAC-7E03196EAEE1}" type="presParOf" srcId="{61A938F4-0799-4605-A733-99550DF19B56}" destId="{E368CF5A-F218-4B0F-949B-CEB2B98C4DA9}" srcOrd="3" destOrd="0" presId="urn:microsoft.com/office/officeart/2005/8/layout/vProcess5"/>
    <dgm:cxn modelId="{F045431F-68EB-4F37-9193-ABB65C13111C}" type="presParOf" srcId="{61A938F4-0799-4605-A733-99550DF19B56}" destId="{B025A247-DC3F-4017-86C4-AC6C6ED9E38B}" srcOrd="4" destOrd="0" presId="urn:microsoft.com/office/officeart/2005/8/layout/vProcess5"/>
    <dgm:cxn modelId="{EE754ED3-6C7E-4BD0-B565-B8026501EFFD}" type="presParOf" srcId="{61A938F4-0799-4605-A733-99550DF19B56}" destId="{02D7363E-CF93-4109-8CDE-330883549E35}" srcOrd="5" destOrd="0" presId="urn:microsoft.com/office/officeart/2005/8/layout/vProcess5"/>
    <dgm:cxn modelId="{EEC9226E-2F8A-4811-8195-3FFB72B50D34}" type="presParOf" srcId="{61A938F4-0799-4605-A733-99550DF19B56}" destId="{CC0CED43-B9FE-4ED6-8704-8C0CF816C13F}" srcOrd="6" destOrd="0" presId="urn:microsoft.com/office/officeart/2005/8/layout/vProcess5"/>
    <dgm:cxn modelId="{218B2EEC-78F5-4DBF-A8BB-A22C6C00D20D}" type="presParOf" srcId="{61A938F4-0799-4605-A733-99550DF19B56}" destId="{01166EC9-1849-442F-9E39-BC297C87D18E}" srcOrd="7" destOrd="0" presId="urn:microsoft.com/office/officeart/2005/8/layout/vProcess5"/>
    <dgm:cxn modelId="{B85A16D4-3DF8-438E-9D33-DC8D20B6B5C9}" type="presParOf" srcId="{61A938F4-0799-4605-A733-99550DF19B56}" destId="{783F024C-435A-492E-8D02-0462E112C2D3}" srcOrd="8" destOrd="0" presId="urn:microsoft.com/office/officeart/2005/8/layout/vProcess5"/>
    <dgm:cxn modelId="{3AEA1E7E-D3A0-42E7-9110-A2BB258BBA1F}" type="presParOf" srcId="{61A938F4-0799-4605-A733-99550DF19B56}" destId="{D1D95FFF-55AA-42BF-9DAF-8AED729A7A62}" srcOrd="9" destOrd="0" presId="urn:microsoft.com/office/officeart/2005/8/layout/vProcess5"/>
    <dgm:cxn modelId="{2E280AE3-B2DC-480C-97B6-9C68935742AD}" type="presParOf" srcId="{61A938F4-0799-4605-A733-99550DF19B56}" destId="{64F8969D-EF81-4C5C-A22B-0F51D6E7681E}" srcOrd="10" destOrd="0" presId="urn:microsoft.com/office/officeart/2005/8/layout/vProcess5"/>
    <dgm:cxn modelId="{C09A3135-3813-4071-89B5-611A1640AEF5}" type="presParOf" srcId="{61A938F4-0799-4605-A733-99550DF19B56}" destId="{0AE79EAC-FEF8-4704-A0E1-CA893E54CD44}" srcOrd="11" destOrd="0" presId="urn:microsoft.com/office/officeart/2005/8/layout/vProcess5"/>
    <dgm:cxn modelId="{BDCA6A48-30AB-4F03-AE3B-119B3C6BC20C}" type="presParOf" srcId="{61A938F4-0799-4605-A733-99550DF19B56}" destId="{943BAFA9-4351-4970-8D62-9B19693767BB}" srcOrd="12" destOrd="0" presId="urn:microsoft.com/office/officeart/2005/8/layout/vProcess5"/>
    <dgm:cxn modelId="{FD61178C-F976-4474-B131-FC00B1F3CB8E}" type="presParOf" srcId="{61A938F4-0799-4605-A733-99550DF19B56}" destId="{31BDBF2D-6A9A-4819-A817-AA27A2CEEE27}" srcOrd="13" destOrd="0" presId="urn:microsoft.com/office/officeart/2005/8/layout/vProcess5"/>
    <dgm:cxn modelId="{0D320678-5F59-43FD-B09E-5FAC9D72801D}" type="presParOf" srcId="{61A938F4-0799-4605-A733-99550DF19B56}" destId="{598D9C5F-94C6-4EFC-910A-69FE25C2EEA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A30ED9-9882-4C97-8BEE-91402AE7FA14}">
      <dsp:nvSpPr>
        <dsp:cNvPr id="0" name=""/>
        <dsp:cNvSpPr/>
      </dsp:nvSpPr>
      <dsp:spPr>
        <a:xfrm>
          <a:off x="3262704" y="2152201"/>
          <a:ext cx="1904998" cy="13343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หลักประกันของชีวิต</a:t>
          </a:r>
          <a:endParaRPr 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gsana New" pitchFamily="18" charset="-34"/>
            <a:cs typeface="Angsana New" pitchFamily="18" charset="-34"/>
          </a:endParaRPr>
        </a:p>
      </dsp:txBody>
      <dsp:txXfrm>
        <a:off x="3262704" y="2152201"/>
        <a:ext cx="1904998" cy="1334396"/>
      </dsp:txXfrm>
    </dsp:sp>
    <dsp:sp modelId="{E6D23E51-62FD-4D21-9A01-F35B6D025482}">
      <dsp:nvSpPr>
        <dsp:cNvPr id="0" name=""/>
        <dsp:cNvSpPr/>
      </dsp:nvSpPr>
      <dsp:spPr>
        <a:xfrm rot="16200000">
          <a:off x="4038600" y="1576932"/>
          <a:ext cx="353205" cy="5041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sp:txBody>
      <dsp:txXfrm rot="16200000">
        <a:off x="4038600" y="1576932"/>
        <a:ext cx="353205" cy="504105"/>
      </dsp:txXfrm>
    </dsp:sp>
    <dsp:sp modelId="{0022EA25-035A-42D3-9037-C793FD128B9E}">
      <dsp:nvSpPr>
        <dsp:cNvPr id="0" name=""/>
        <dsp:cNvSpPr/>
      </dsp:nvSpPr>
      <dsp:spPr>
        <a:xfrm>
          <a:off x="3262703" y="3112"/>
          <a:ext cx="1904999" cy="148266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Angsana New" pitchFamily="18" charset="-34"/>
              <a:cs typeface="Angsana New" pitchFamily="18" charset="-34"/>
            </a:rPr>
            <a:t>งาน</a:t>
          </a:r>
          <a:endParaRPr lang="en-US" sz="3200" b="1" kern="1200" dirty="0">
            <a:latin typeface="Angsana New" pitchFamily="18" charset="-34"/>
            <a:cs typeface="Angsana New" pitchFamily="18" charset="-34"/>
          </a:endParaRPr>
        </a:p>
      </dsp:txBody>
      <dsp:txXfrm>
        <a:off x="3262703" y="3112"/>
        <a:ext cx="1904999" cy="1482662"/>
      </dsp:txXfrm>
    </dsp:sp>
    <dsp:sp modelId="{EB282230-EA5A-47DB-ABD4-994D98374026}">
      <dsp:nvSpPr>
        <dsp:cNvPr id="0" name=""/>
        <dsp:cNvSpPr/>
      </dsp:nvSpPr>
      <dsp:spPr>
        <a:xfrm>
          <a:off x="5266841" y="2567347"/>
          <a:ext cx="238833" cy="5041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6721063"/>
                <a:satOff val="2923"/>
                <a:lumOff val="850"/>
                <a:alphaOff val="0"/>
                <a:shade val="15000"/>
                <a:satMod val="180000"/>
              </a:schemeClr>
            </a:gs>
            <a:gs pos="50000">
              <a:schemeClr val="accent2">
                <a:hueOff val="-6721063"/>
                <a:satOff val="2923"/>
                <a:lumOff val="850"/>
                <a:alphaOff val="0"/>
                <a:shade val="45000"/>
                <a:satMod val="170000"/>
              </a:schemeClr>
            </a:gs>
            <a:gs pos="70000">
              <a:schemeClr val="accent2">
                <a:hueOff val="-6721063"/>
                <a:satOff val="2923"/>
                <a:lumOff val="8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6721063"/>
                <a:satOff val="2923"/>
                <a:lumOff val="8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sp:txBody>
      <dsp:txXfrm>
        <a:off x="5266841" y="2567347"/>
        <a:ext cx="238833" cy="504105"/>
      </dsp:txXfrm>
    </dsp:sp>
    <dsp:sp modelId="{096D8AE9-ADD1-42DA-8050-15C1C43F577D}">
      <dsp:nvSpPr>
        <dsp:cNvPr id="0" name=""/>
        <dsp:cNvSpPr/>
      </dsp:nvSpPr>
      <dsp:spPr>
        <a:xfrm>
          <a:off x="5618331" y="2078068"/>
          <a:ext cx="1925475" cy="1482662"/>
        </a:xfrm>
        <a:prstGeom prst="ellipse">
          <a:avLst/>
        </a:prstGeom>
        <a:gradFill rotWithShape="0">
          <a:gsLst>
            <a:gs pos="0">
              <a:schemeClr val="accent2">
                <a:hueOff val="-6721063"/>
                <a:satOff val="2923"/>
                <a:lumOff val="850"/>
                <a:alphaOff val="0"/>
                <a:shade val="15000"/>
                <a:satMod val="180000"/>
              </a:schemeClr>
            </a:gs>
            <a:gs pos="50000">
              <a:schemeClr val="accent2">
                <a:hueOff val="-6721063"/>
                <a:satOff val="2923"/>
                <a:lumOff val="850"/>
                <a:alphaOff val="0"/>
                <a:shade val="45000"/>
                <a:satMod val="170000"/>
              </a:schemeClr>
            </a:gs>
            <a:gs pos="70000">
              <a:schemeClr val="accent2">
                <a:hueOff val="-6721063"/>
                <a:satOff val="2923"/>
                <a:lumOff val="8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6721063"/>
                <a:satOff val="2923"/>
                <a:lumOff val="8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Angsana New" pitchFamily="18" charset="-34"/>
              <a:cs typeface="Angsana New" pitchFamily="18" charset="-34"/>
            </a:rPr>
            <a:t>เงิน</a:t>
          </a:r>
          <a:endParaRPr lang="en-US" sz="3200" b="1" kern="1200" dirty="0">
            <a:latin typeface="Angsana New" pitchFamily="18" charset="-34"/>
            <a:cs typeface="Angsana New" pitchFamily="18" charset="-34"/>
          </a:endParaRPr>
        </a:p>
      </dsp:txBody>
      <dsp:txXfrm>
        <a:off x="5618331" y="2078068"/>
        <a:ext cx="1925475" cy="1482662"/>
      </dsp:txXfrm>
    </dsp:sp>
    <dsp:sp modelId="{88D01DE9-91A8-41F3-9090-86F02EF24AFE}">
      <dsp:nvSpPr>
        <dsp:cNvPr id="0" name=""/>
        <dsp:cNvSpPr/>
      </dsp:nvSpPr>
      <dsp:spPr>
        <a:xfrm rot="5400000">
          <a:off x="4038600" y="3557762"/>
          <a:ext cx="353205" cy="5041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3442126"/>
                <a:satOff val="5846"/>
                <a:lumOff val="1700"/>
                <a:alphaOff val="0"/>
                <a:shade val="15000"/>
                <a:satMod val="180000"/>
              </a:schemeClr>
            </a:gs>
            <a:gs pos="50000">
              <a:schemeClr val="accent2">
                <a:hueOff val="-13442126"/>
                <a:satOff val="5846"/>
                <a:lumOff val="1700"/>
                <a:alphaOff val="0"/>
                <a:shade val="45000"/>
                <a:satMod val="170000"/>
              </a:schemeClr>
            </a:gs>
            <a:gs pos="70000">
              <a:schemeClr val="accent2">
                <a:hueOff val="-13442126"/>
                <a:satOff val="5846"/>
                <a:lumOff val="170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3442126"/>
                <a:satOff val="5846"/>
                <a:lumOff val="170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sp:txBody>
      <dsp:txXfrm rot="5400000">
        <a:off x="4038600" y="3557762"/>
        <a:ext cx="353205" cy="504105"/>
      </dsp:txXfrm>
    </dsp:sp>
    <dsp:sp modelId="{F780BDC0-6C0E-4333-9DC3-5C7045C334B1}">
      <dsp:nvSpPr>
        <dsp:cNvPr id="0" name=""/>
        <dsp:cNvSpPr/>
      </dsp:nvSpPr>
      <dsp:spPr>
        <a:xfrm>
          <a:off x="3262703" y="4153024"/>
          <a:ext cx="1904999" cy="1482662"/>
        </a:xfrm>
        <a:prstGeom prst="ellipse">
          <a:avLst/>
        </a:prstGeom>
        <a:gradFill rotWithShape="0">
          <a:gsLst>
            <a:gs pos="0">
              <a:schemeClr val="accent2">
                <a:hueOff val="-13442126"/>
                <a:satOff val="5846"/>
                <a:lumOff val="1700"/>
                <a:alphaOff val="0"/>
                <a:shade val="15000"/>
                <a:satMod val="180000"/>
              </a:schemeClr>
            </a:gs>
            <a:gs pos="50000">
              <a:schemeClr val="accent2">
                <a:hueOff val="-13442126"/>
                <a:satOff val="5846"/>
                <a:lumOff val="1700"/>
                <a:alphaOff val="0"/>
                <a:shade val="45000"/>
                <a:satMod val="170000"/>
              </a:schemeClr>
            </a:gs>
            <a:gs pos="70000">
              <a:schemeClr val="accent2">
                <a:hueOff val="-13442126"/>
                <a:satOff val="5846"/>
                <a:lumOff val="170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3442126"/>
                <a:satOff val="5846"/>
                <a:lumOff val="170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Angsana New" pitchFamily="18" charset="-34"/>
              <a:cs typeface="Angsana New" pitchFamily="18" charset="-34"/>
            </a:rPr>
            <a:t>ครอบครัว</a:t>
          </a:r>
          <a:endParaRPr lang="en-US" sz="3200" b="1" kern="1200" dirty="0">
            <a:latin typeface="Angsana New" pitchFamily="18" charset="-34"/>
            <a:cs typeface="Angsana New" pitchFamily="18" charset="-34"/>
          </a:endParaRPr>
        </a:p>
      </dsp:txBody>
      <dsp:txXfrm>
        <a:off x="3262703" y="4153024"/>
        <a:ext cx="1904999" cy="1482662"/>
      </dsp:txXfrm>
    </dsp:sp>
    <dsp:sp modelId="{25FE1484-7CFD-427C-B4E8-BA0C79111344}">
      <dsp:nvSpPr>
        <dsp:cNvPr id="0" name=""/>
        <dsp:cNvSpPr/>
      </dsp:nvSpPr>
      <dsp:spPr>
        <a:xfrm rot="10800000">
          <a:off x="2903888" y="2567347"/>
          <a:ext cx="253563" cy="5041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shade val="15000"/>
                <a:satMod val="180000"/>
              </a:schemeClr>
            </a:gs>
            <a:gs pos="50000">
              <a:schemeClr val="accent2">
                <a:hueOff val="-20163188"/>
                <a:satOff val="8769"/>
                <a:lumOff val="2550"/>
                <a:alphaOff val="0"/>
                <a:shade val="45000"/>
                <a:satMod val="170000"/>
              </a:schemeClr>
            </a:gs>
            <a:gs pos="70000">
              <a:schemeClr val="accent2">
                <a:hueOff val="-20163188"/>
                <a:satOff val="8769"/>
                <a:lumOff val="25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sp:txBody>
      <dsp:txXfrm rot="10800000">
        <a:off x="2903888" y="2567347"/>
        <a:ext cx="253563" cy="504105"/>
      </dsp:txXfrm>
    </dsp:sp>
    <dsp:sp modelId="{2C5E4E16-9372-4556-98A9-D8AB2850F638}">
      <dsp:nvSpPr>
        <dsp:cNvPr id="0" name=""/>
        <dsp:cNvSpPr/>
      </dsp:nvSpPr>
      <dsp:spPr>
        <a:xfrm>
          <a:off x="914393" y="2078068"/>
          <a:ext cx="1869890" cy="1482662"/>
        </a:xfrm>
        <a:prstGeom prst="ellipse">
          <a:avLst/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shade val="15000"/>
                <a:satMod val="180000"/>
              </a:schemeClr>
            </a:gs>
            <a:gs pos="50000">
              <a:schemeClr val="accent2">
                <a:hueOff val="-20163188"/>
                <a:satOff val="8769"/>
                <a:lumOff val="2550"/>
                <a:alphaOff val="0"/>
                <a:shade val="45000"/>
                <a:satMod val="170000"/>
              </a:schemeClr>
            </a:gs>
            <a:gs pos="70000">
              <a:schemeClr val="accent2">
                <a:hueOff val="-20163188"/>
                <a:satOff val="8769"/>
                <a:lumOff val="25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smtClean="0">
              <a:latin typeface="Angsana New" pitchFamily="18" charset="-34"/>
              <a:cs typeface="Angsana New" pitchFamily="18" charset="-34"/>
            </a:rPr>
            <a:t>บ้าน</a:t>
          </a:r>
          <a:endParaRPr lang="en-US" sz="3200" b="1" kern="1200" dirty="0">
            <a:latin typeface="Angsana New" pitchFamily="18" charset="-34"/>
            <a:cs typeface="Angsana New" pitchFamily="18" charset="-34"/>
          </a:endParaRPr>
        </a:p>
      </dsp:txBody>
      <dsp:txXfrm>
        <a:off x="914393" y="2078068"/>
        <a:ext cx="1869890" cy="14826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A18BB7-8F17-41F8-B01F-FF7AF4CEFDBD}">
      <dsp:nvSpPr>
        <dsp:cNvPr id="0" name=""/>
        <dsp:cNvSpPr/>
      </dsp:nvSpPr>
      <dsp:spPr>
        <a:xfrm>
          <a:off x="1383" y="1009145"/>
          <a:ext cx="1834381" cy="183438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000" b="1" kern="1200" dirty="0" smtClean="0">
              <a:latin typeface="Angsana New" pitchFamily="18" charset="-34"/>
              <a:cs typeface="Angsana New" pitchFamily="18" charset="-34"/>
            </a:rPr>
            <a:t>วัยเกษียณ </a:t>
          </a:r>
          <a:endParaRPr lang="en-US" sz="3000" b="1" kern="1200" dirty="0">
            <a:latin typeface="Angsana New" pitchFamily="18" charset="-34"/>
            <a:cs typeface="Angsana New" pitchFamily="18" charset="-34"/>
          </a:endParaRPr>
        </a:p>
      </dsp:txBody>
      <dsp:txXfrm>
        <a:off x="1383" y="1009145"/>
        <a:ext cx="1834381" cy="1834381"/>
      </dsp:txXfrm>
    </dsp:sp>
    <dsp:sp modelId="{3875027D-723D-489B-BF0F-B3E2EFC65DC9}">
      <dsp:nvSpPr>
        <dsp:cNvPr id="0" name=""/>
        <dsp:cNvSpPr/>
      </dsp:nvSpPr>
      <dsp:spPr>
        <a:xfrm>
          <a:off x="5181604" y="1452371"/>
          <a:ext cx="1063941" cy="1063941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b="1" kern="120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sp:txBody>
      <dsp:txXfrm>
        <a:off x="5181604" y="1452371"/>
        <a:ext cx="1063941" cy="1063941"/>
      </dsp:txXfrm>
    </dsp:sp>
    <dsp:sp modelId="{57D25E75-19B9-46B8-8DA7-9C5E9E08542F}">
      <dsp:nvSpPr>
        <dsp:cNvPr id="0" name=""/>
        <dsp:cNvSpPr/>
      </dsp:nvSpPr>
      <dsp:spPr>
        <a:xfrm>
          <a:off x="3197609" y="1009145"/>
          <a:ext cx="1834381" cy="1834381"/>
        </a:xfrm>
        <a:prstGeom prst="ellipse">
          <a:avLst/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000" b="1" kern="1200" smtClean="0">
              <a:latin typeface="Angsana New" pitchFamily="18" charset="-34"/>
              <a:cs typeface="Angsana New" pitchFamily="18" charset="-34"/>
            </a:rPr>
            <a:t>การหยุดทำงานประจำ </a:t>
          </a:r>
          <a:endParaRPr lang="en-US" sz="3000" b="1" kern="1200" dirty="0">
            <a:latin typeface="Angsana New" pitchFamily="18" charset="-34"/>
            <a:cs typeface="Angsana New" pitchFamily="18" charset="-34"/>
          </a:endParaRPr>
        </a:p>
      </dsp:txBody>
      <dsp:txXfrm>
        <a:off x="3197609" y="1009145"/>
        <a:ext cx="1834381" cy="1834381"/>
      </dsp:txXfrm>
    </dsp:sp>
    <dsp:sp modelId="{6FBBB17F-FE36-41F6-80DC-4242C5F4E79C}">
      <dsp:nvSpPr>
        <dsp:cNvPr id="0" name=""/>
        <dsp:cNvSpPr/>
      </dsp:nvSpPr>
      <dsp:spPr>
        <a:xfrm>
          <a:off x="1981203" y="1452371"/>
          <a:ext cx="1063941" cy="1063941"/>
        </a:xfrm>
        <a:prstGeom prst="mathEqual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b="1" kern="120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sp:txBody>
      <dsp:txXfrm>
        <a:off x="1981203" y="1452371"/>
        <a:ext cx="1063941" cy="1063941"/>
      </dsp:txXfrm>
    </dsp:sp>
    <dsp:sp modelId="{BA36E5DC-C3A2-4916-866A-2EC445ADBA5E}">
      <dsp:nvSpPr>
        <dsp:cNvPr id="0" name=""/>
        <dsp:cNvSpPr/>
      </dsp:nvSpPr>
      <dsp:spPr>
        <a:xfrm>
          <a:off x="6393835" y="1009145"/>
          <a:ext cx="1834381" cy="1834381"/>
        </a:xfrm>
        <a:prstGeom prst="ellipse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000" b="1" kern="1200" smtClean="0">
              <a:latin typeface="Angsana New" pitchFamily="18" charset="-34"/>
              <a:cs typeface="Angsana New" pitchFamily="18" charset="-34"/>
            </a:rPr>
            <a:t>ไม่มีรายได้หลัก</a:t>
          </a:r>
          <a:endParaRPr lang="th-TH" sz="3000" b="1" kern="1200" dirty="0">
            <a:latin typeface="Angsana New" pitchFamily="18" charset="-34"/>
            <a:cs typeface="Angsana New" pitchFamily="18" charset="-34"/>
          </a:endParaRPr>
        </a:p>
      </dsp:txBody>
      <dsp:txXfrm>
        <a:off x="6393835" y="1009145"/>
        <a:ext cx="1834381" cy="183438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screen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A93879-3316-421C-8B16-ACE0E313EC65}" type="datetimeFigureOut">
              <a:rPr lang="en-US" smtClean="0"/>
              <a:pPr/>
              <a:t>16/08/2011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FC864B-6584-49DB-862C-11D401873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A93879-3316-421C-8B16-ACE0E313EC65}" type="datetimeFigureOut">
              <a:rPr lang="en-US" smtClean="0"/>
              <a:pPr/>
              <a:t>16/08/2011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C864B-6584-49DB-862C-11D401873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A93879-3316-421C-8B16-ACE0E313EC65}" type="datetimeFigureOut">
              <a:rPr lang="en-US" smtClean="0"/>
              <a:pPr/>
              <a:t>16/08/2011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C864B-6584-49DB-862C-11D401873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A93879-3316-421C-8B16-ACE0E313EC65}" type="datetimeFigureOut">
              <a:rPr lang="en-US" smtClean="0"/>
              <a:pPr/>
              <a:t>16/08/2011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C864B-6584-49DB-862C-11D4018735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A93879-3316-421C-8B16-ACE0E313EC65}" type="datetimeFigureOut">
              <a:rPr lang="en-US" smtClean="0"/>
              <a:pPr/>
              <a:t>16/08/2011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C864B-6584-49DB-862C-11D4018735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A93879-3316-421C-8B16-ACE0E313EC65}" type="datetimeFigureOut">
              <a:rPr lang="en-US" smtClean="0"/>
              <a:pPr/>
              <a:t>16/08/2011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C864B-6584-49DB-862C-11D4018735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A93879-3316-421C-8B16-ACE0E313EC65}" type="datetimeFigureOut">
              <a:rPr lang="en-US" smtClean="0"/>
              <a:pPr/>
              <a:t>16/08/2011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C864B-6584-49DB-862C-11D401873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A93879-3316-421C-8B16-ACE0E313EC65}" type="datetimeFigureOut">
              <a:rPr lang="en-US" smtClean="0"/>
              <a:pPr/>
              <a:t>16/08/2011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C864B-6584-49DB-862C-11D4018735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A93879-3316-421C-8B16-ACE0E313EC65}" type="datetimeFigureOut">
              <a:rPr lang="en-US" smtClean="0"/>
              <a:pPr/>
              <a:t>16/08/2011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C864B-6584-49DB-862C-11D401873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A93879-3316-421C-8B16-ACE0E313EC65}" type="datetimeFigureOut">
              <a:rPr lang="en-US" smtClean="0"/>
              <a:pPr/>
              <a:t>16/08/2011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C864B-6584-49DB-862C-11D401873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A93879-3316-421C-8B16-ACE0E313EC65}" type="datetimeFigureOut">
              <a:rPr lang="en-US" smtClean="0"/>
              <a:pPr/>
              <a:t>16/08/2011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FC864B-6584-49DB-862C-11D4018735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A93879-3316-421C-8B16-ACE0E313EC65}" type="datetimeFigureOut">
              <a:rPr lang="en-US" smtClean="0"/>
              <a:pPr/>
              <a:t>16/08/2011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FC864B-6584-49DB-862C-11D401873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28198"/>
            <a:ext cx="3352800" cy="652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772400" cy="1829761"/>
          </a:xfrm>
        </p:spPr>
        <p:txBody>
          <a:bodyPr>
            <a:normAutofit/>
          </a:bodyPr>
          <a:lstStyle/>
          <a:p>
            <a:r>
              <a:rPr lang="th-TH" sz="6000" dirty="0" smtClean="0">
                <a:latin typeface="Angsana New" pitchFamily="18" charset="-34"/>
                <a:cs typeface="Angsana New" pitchFamily="18" charset="-34"/>
              </a:rPr>
              <a:t>การวางแผนเพื่อหลักประกันของชีวิต</a:t>
            </a:r>
            <a:endParaRPr lang="en-US" sz="60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 u="sng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sz="4000" i="1" u="sng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อัตราเงินเฟ้อในช่วงเวลาของการเกษียณอายุ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5738" y="1733550"/>
            <a:ext cx="877252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391400" y="1676400"/>
            <a:ext cx="16002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38" indent="-7938" algn="thaiDist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หากวันนี้คุณมีค่าใช้จ่ายในการครองชีพเดือนละ 10,000 บาท หรือปีละ 120,000 บาท </a:t>
            </a:r>
          </a:p>
          <a:p>
            <a:pPr marL="7938" indent="-7938" algn="thaiDist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ในอีก 30 ปีข้างหน้า หากอัตราเงินเฟ้ออยู่ที่ 5% ค่าครองชีพของคุณจะเพิ่มเป็นเดือนละ 43,200 บาท (432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x 100)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หรือปีละ 518,400 บาท (43,200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x 12) </a:t>
            </a: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marL="7938" indent="965200" algn="thaiDist">
              <a:buNone/>
            </a:pPr>
            <a:endParaRPr lang="th-TH" sz="3200" b="1" i="1" dirty="0" smtClean="0">
              <a:solidFill>
                <a:schemeClr val="accent2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pPr marL="7938" indent="-7938" algn="thaiDist">
              <a:buNone/>
            </a:pPr>
            <a:r>
              <a:rPr lang="th-TH" sz="3200" b="1" i="1" dirty="0" smtClean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อัตราเงินเฟ้อที่กระทบต่อค่าครองชีพที่เพิ่มขึ้นนี้ จะส่งผลให้คุณต้องเร่งออมเงินให้มีจำนวนมากพอสำหรับใช้จ่ายตามที่คุณต้องการ</a:t>
            </a:r>
            <a:endParaRPr lang="en-US" sz="3200" b="1" i="1" dirty="0" smtClean="0">
              <a:solidFill>
                <a:schemeClr val="accent2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938" indent="-7938" algn="thaiDist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โดยทั่วไปหากคุณต้องการดำเนินชีวิตแบบเดิมภายหลังจากที่เกษียณอายุและไม่มีรายได้ประจำที่แน่นอนแล้ว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คุณจะต้องการเงินประมาณ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70% ของรายจ่ายปกติก่อนการเกษียณอายุ เพื่อเป็นค่าใช้จ่ายยามเกษียณอายุ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ซึ่งเงินจำนวนนี้อาจแตกต่างกันออกไป ขึ้นอยู่กับคุณภาพชีวิตปัญหาสุขภาพ ภาระค่าใช้จ่ายต่างๆ รวมถึงกิจกรรมหรืองานอดิเรกที่แต่ละคนวางแผนเอาไว้</a:t>
            </a:r>
            <a:endParaRPr lang="en-US" sz="32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i="1" u="sng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3. วิถีชีวิต หรือ ไลฟ์สไตล์ (</a:t>
            </a:r>
            <a:r>
              <a:rPr lang="en-US" sz="4400" i="1" u="sng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Life Style)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629275" y="4514850"/>
            <a:ext cx="35147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938" indent="-7938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เป็นองค์ประกอบที่สำคัญอีกประการหนึ่งในการวางแผนเพื่อการเกษียณอายุ เพราะ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i="1" dirty="0" smtClean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ค่าใช้จ่ายที่เกิดจากปัญหาสุขภาพมักจะมีจำนวนสูง ประมาณการได้</a:t>
            </a:r>
          </a:p>
          <a:p>
            <a:pPr marL="7938" indent="-7938">
              <a:buNone/>
            </a:pPr>
            <a:r>
              <a:rPr lang="th-TH" sz="3200" b="1" i="1" dirty="0" smtClean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ค่อนข้างยาก และเป็นค่าใช้จ่ายที่อาจทำให้เงินออมของคุณลดลงอย่างน่าใจหาย</a:t>
            </a:r>
            <a:endParaRPr lang="en-US" sz="3200" b="1" i="1" dirty="0">
              <a:solidFill>
                <a:schemeClr val="accent2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 u="sng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4. </a:t>
            </a:r>
            <a:r>
              <a:rPr lang="th-TH" sz="4000" i="1" u="sng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ปัญหาสุขภาพ (</a:t>
            </a:r>
            <a:r>
              <a:rPr lang="en-US" sz="4000" i="1" u="sng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Health)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248400" y="4352925"/>
            <a:ext cx="26574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/>
          <a:lstStyle/>
          <a:p>
            <a:pPr marL="457200" indent="-347663">
              <a:buClrTx/>
              <a:buSzPct val="90000"/>
              <a:buFont typeface="+mj-lt"/>
              <a:buAutoNum type="arabicPeriod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กำหนดเป้าหมายหรือสิ่งที่ต้องการหลังเกษียณอายุ</a:t>
            </a:r>
          </a:p>
          <a:p>
            <a:pPr marL="457200" indent="-347663">
              <a:buClrTx/>
              <a:buSzPct val="90000"/>
              <a:buFont typeface="+mj-lt"/>
              <a:buAutoNum type="arabicPeriod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คำนวณความต้องการใช้เงินหลังเกษียณอายุและสำรวจความพร้อมของตนเอง</a:t>
            </a:r>
          </a:p>
          <a:p>
            <a:pPr marL="457200" indent="-347663">
              <a:buClrTx/>
              <a:buSzPct val="90000"/>
              <a:buFont typeface="+mj-lt"/>
              <a:buAutoNum type="arabicPeriod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กำหนดวิธีการหรือเลือกหนทางที่จะทำให้บรรลุเป้าหมาย</a:t>
            </a:r>
          </a:p>
          <a:p>
            <a:pPr marL="457200" indent="-347663">
              <a:buClrTx/>
              <a:buSzPct val="90000"/>
              <a:buFont typeface="+mj-lt"/>
              <a:buAutoNum type="arabicPeriod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เขียนแผนทางการเงินเป็นลายลักษณ์อักษร</a:t>
            </a:r>
          </a:p>
          <a:p>
            <a:pPr marL="457200" indent="-347663">
              <a:buClrTx/>
              <a:buSzPct val="90000"/>
              <a:buFont typeface="+mj-lt"/>
              <a:buAutoNum type="arabicPeriod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ลงมือปฏิบัติตามแผนที่วางไว้</a:t>
            </a:r>
          </a:p>
          <a:p>
            <a:pPr marL="457200" indent="-347663">
              <a:buClrTx/>
              <a:buSzPct val="90000"/>
              <a:buFont typeface="+mj-lt"/>
              <a:buAutoNum type="arabicPeriod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ทบทวนและปรับปรุงแผนอย่างสม่ำเสมอ</a:t>
            </a:r>
          </a:p>
          <a:p>
            <a:pPr marL="624078" indent="-51435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การวางแผนการเงินสำหรับเกษียณอายุ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tx1"/>
              </a:buClr>
              <a:buSzPct val="90000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แต่ละบุคคลต่างก็มีเป้าหมายหลังเกษียณอายุที่แตกต่างกันออกไป ซึ่งเป้าหมายจะเป็นจริงหรือไม่นั้น ขึ้นอยู่กับ</a:t>
            </a:r>
          </a:p>
          <a:p>
            <a:pPr marL="514350" indent="-514350">
              <a:buClr>
                <a:schemeClr val="tx1"/>
              </a:buClr>
              <a:buSzPct val="90000"/>
              <a:buAutoNum type="arabicPeriod"/>
            </a:pPr>
            <a:r>
              <a:rPr lang="th-TH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อายุที่ต้องการจะเกษียณ</a:t>
            </a:r>
          </a:p>
          <a:p>
            <a:pPr marL="514350" indent="-514350">
              <a:buClr>
                <a:schemeClr val="tx1"/>
              </a:buClr>
              <a:buSzPct val="90000"/>
              <a:buAutoNum type="arabicPeriod"/>
            </a:pPr>
            <a:r>
              <a:rPr lang="th-TH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ฐานะทางการเงินหลังเกษียณอายุ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1.กำหนดเป้าหมายหรือสิ่งที่ต้องการหลังเกษียณอายุ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2.คำนวณความต้องการใช้เงินหลังเกษียณอายุและสำรวจความพร้อมของตนเอง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" y="1828800"/>
            <a:ext cx="9143504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Autofit/>
          </a:bodyPr>
          <a:lstStyle/>
          <a:p>
            <a:pPr marL="7938" indent="-7938" algn="thaiDist">
              <a:buNone/>
            </a:pPr>
            <a:r>
              <a:rPr lang="th-TH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การวิเคราะห์งบดุลส่วนบุคคล</a:t>
            </a:r>
          </a:p>
          <a:p>
            <a:pPr marL="7938" indent="-7938" algn="thaiDist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เป็นการวิเคราะห์ว่าฐานะทางการเงินของเราดีหรือไม่? อย่างไร?</a:t>
            </a:r>
          </a:p>
          <a:p>
            <a:pPr marL="7938" indent="-7938" algn="thaiDist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โดยพิจารณาจากส่วนของ “สินทรัพย์” และ “หนี้สิน” เป็นสำคัญ </a:t>
            </a:r>
          </a:p>
          <a:p>
            <a:pPr marL="7938" indent="-7938" algn="thaiDist">
              <a:buNone/>
            </a:pPr>
            <a:r>
              <a:rPr lang="th-TH" sz="32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ด้านของสินทรัพย์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ให้บันทึกด้วยราคาตลาด ราคาประเมิน หรือราคาขาย </a:t>
            </a:r>
          </a:p>
          <a:p>
            <a:pPr marL="7938" indent="-7938" algn="thaiDist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เช่น คุณซื้อรถยนต์มาในราคา 500,000 บาท ใช้งานไปแล้ว 2 ปี หากคุณต้องขายในวันนี้ คุณอาจจะขายได้ในราคา 300,000 บาท โดยคุณจะบันทึกราคา 300,000 บาท เป็นมูลค่าของรถยนต์ของคุณ</a:t>
            </a:r>
          </a:p>
          <a:p>
            <a:pPr marL="7938" indent="-7938" algn="thaiDist">
              <a:buNone/>
            </a:pPr>
            <a:r>
              <a:rPr lang="th-TH" sz="32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ด้านหนี้สิน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ให้บันทึกเป็นภาระหนี้สินคงค้าง เพื่อดูว่า ณ ช่วงเวลานั้นๆ คุณมีภาระหนี้สินคงค้างที่ต้องชำระอีกเป็นจำนวนเท่าใด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176271"/>
          </a:xfrm>
        </p:spPr>
        <p:txBody>
          <a:bodyPr>
            <a:normAutofit/>
          </a:bodyPr>
          <a:lstStyle/>
          <a:p>
            <a:pPr marL="7938" indent="-7938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เมื่อได้สินทรัพย์และหนี้สินรวมเรียบร้อยแล้ว คุณสามารถคำนวณหา “มูลค่าทรัพย์สินสุทธิ”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Net Worth)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ได้ หากผลลัพธ์มีค่าเป็นบวก แสดงว่าคุณมีสินทรัพย์มากเพียงพอที่จะรองรับกับเหตุการณ์ไม่คาดฝันที่อาจจะเกิดขึ้น โดยคุณสามารถขายสินทรัพย์ออกไปและชำระหนี้ได้</a:t>
            </a:r>
            <a:endParaRPr lang="en-US" sz="32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en-US" sz="32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447800" y="3886200"/>
            <a:ext cx="6096000" cy="9570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7938" marR="0" lvl="0" indent="-7938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มูลค่าทรัพย์สินสุทธิ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=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สินทรัพย์รวม - หนี้สินรวม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2286001"/>
          </a:xfrm>
        </p:spPr>
        <p:txBody>
          <a:bodyPr/>
          <a:lstStyle/>
          <a:p>
            <a:pPr marL="7938" indent="-7938">
              <a:buNone/>
            </a:pPr>
            <a:r>
              <a:rPr lang="th-TH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การวิเคราะห์งบรายได้และค่าใช้จ่ายส่วนบุคคล</a:t>
            </a:r>
          </a:p>
          <a:p>
            <a:pPr marL="7938" indent="-7938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คล้ายๆ กับการทำบัญชีรายรับรายจ่ายของครัวเรือน โดยเป็นการวิเคราะห์พฤติกรรมการใช้จ่ายของแต่ละบุคคลในปัจจุบัน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667000"/>
          <a:ext cx="68580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429000"/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รายได้</a:t>
                      </a:r>
                      <a:endParaRPr lang="en-US" sz="2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ค่าใช้จ่าย</a:t>
                      </a:r>
                      <a:endParaRPr lang="en-US" sz="2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1.รายได้จากการทำงาน</a:t>
                      </a:r>
                      <a:endParaRPr lang="en-US" sz="2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1. ค่าใช้จ่ายเพื่อการออม/ลงทุน</a:t>
                      </a:r>
                      <a:endParaRPr lang="en-US" sz="2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2.รายได้จากการออม/ลงทุน</a:t>
                      </a:r>
                      <a:endParaRPr lang="en-US" sz="2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2. ค่าใช้จ่ายคงที่</a:t>
                      </a:r>
                      <a:endParaRPr lang="en-US" sz="2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3. ค่าใช้จ่ายผันแปร</a:t>
                      </a:r>
                      <a:endParaRPr lang="en-US" sz="2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04800" y="533400"/>
          <a:ext cx="8458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233671"/>
          </a:xfrm>
        </p:spPr>
        <p:txBody>
          <a:bodyPr>
            <a:normAutofit/>
          </a:bodyPr>
          <a:lstStyle/>
          <a:p>
            <a:pPr marL="398463" indent="-288925">
              <a:buClrTx/>
              <a:buSzPct val="90000"/>
              <a:buFont typeface="+mj-lt"/>
              <a:buAutoNum type="arabicPeriod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ลดค่าใช้จ่ายที่ไม่จำเป็นและภาระหนี้สินต่างๆ</a:t>
            </a:r>
          </a:p>
          <a:p>
            <a:pPr marL="398463" indent="-288925">
              <a:buClrTx/>
              <a:buSzPct val="90000"/>
              <a:buFont typeface="+mj-lt"/>
              <a:buAutoNum type="arabicPeriod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สร้างรายให้มากขึ้นและบริหารสินทรัพย์</a:t>
            </a:r>
          </a:p>
          <a:p>
            <a:pPr marL="654495" lvl="1" indent="-288925">
              <a:buClr>
                <a:srgbClr val="0070C0"/>
              </a:buClr>
              <a:buSzPct val="100000"/>
              <a:buFont typeface="Wingdings" pitchFamily="2" charset="2"/>
              <a:buChar char="ü"/>
            </a:pPr>
            <a:r>
              <a:rPr lang="th-TH" sz="32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หาอาชีพเสริม</a:t>
            </a:r>
          </a:p>
          <a:p>
            <a:pPr marL="654495" lvl="1" indent="-288925">
              <a:buClr>
                <a:srgbClr val="0070C0"/>
              </a:buClr>
              <a:buSzPct val="100000"/>
              <a:buFont typeface="Wingdings" pitchFamily="2" charset="2"/>
              <a:buChar char="ü"/>
            </a:pPr>
            <a:r>
              <a:rPr lang="th-TH" sz="32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สร้างรายได้จากสินทรัพย์ที่มีอยู่</a:t>
            </a:r>
          </a:p>
          <a:p>
            <a:pPr marL="654495" lvl="1" indent="-288925">
              <a:buClr>
                <a:srgbClr val="0070C0"/>
              </a:buClr>
              <a:buSzPct val="100000"/>
              <a:buFont typeface="Wingdings" pitchFamily="2" charset="2"/>
              <a:buChar char="ü"/>
            </a:pPr>
            <a:r>
              <a:rPr lang="th-TH" sz="32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เพิ่มผลตอบแทนจากเงินออมที่มีอยู่</a:t>
            </a:r>
          </a:p>
          <a:p>
            <a:pPr marL="398463" indent="-288925">
              <a:buClrTx/>
              <a:buSzPct val="90000"/>
              <a:buNone/>
            </a:pPr>
            <a:endParaRPr lang="en-US" sz="32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3.กำหนดวิธีการหรือเลือกหนทางที่จะทำให้บรรลุเป้าหมาย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724400"/>
            <a:ext cx="28003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8195866" cy="559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แผนทางการเงินที่ดีจะต้องรัดกุม เข้าใจง่าย มีความเป็นไปได้ และง่ายต่อการนำไปปฏิบัติ ที่สำคัญควรประกอบไปด้วยข้อมูลดังต่อไปนี้</a:t>
            </a:r>
          </a:p>
          <a:p>
            <a:pPr marL="339725" indent="-339725" algn="thaiDist">
              <a:buFont typeface="Wingdings" pitchFamily="2" charset="2"/>
              <a:buChar char="ü"/>
            </a:pPr>
            <a:r>
              <a:rPr lang="th-TH" sz="32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เป้าหมาย และจำนวนเงินที่ต้องการ</a:t>
            </a:r>
          </a:p>
          <a:p>
            <a:pPr marL="339725" indent="-339725" algn="thaiDist">
              <a:buFont typeface="Wingdings" pitchFamily="2" charset="2"/>
              <a:buChar char="ü"/>
            </a:pPr>
            <a:r>
              <a:rPr lang="th-TH" sz="32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สมมติฐานต่างๆ ที่เกี่ยวข้อง เช่น อัตราผลตอบแทนจากการลงทุน </a:t>
            </a:r>
          </a:p>
          <a:p>
            <a:pPr marL="860933" lvl="3" indent="-339725" algn="thaiDist">
              <a:buNone/>
            </a:pPr>
            <a:r>
              <a:rPr lang="th-TH" sz="32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อัตราเงินเฟ้อ ฯลฯ</a:t>
            </a:r>
          </a:p>
          <a:p>
            <a:pPr marL="339725" indent="-339725" algn="thaiDist">
              <a:buFont typeface="Wingdings" pitchFamily="2" charset="2"/>
              <a:buChar char="ü"/>
            </a:pPr>
            <a:r>
              <a:rPr lang="th-TH" sz="32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วิธีการที่จะทำให้บรรลุเป้าหมาย</a:t>
            </a:r>
            <a:endParaRPr lang="en-US" sz="3200" b="1" dirty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4.เขียนแผนทางการเงินเป็นลายลักษณ์อักษร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9333"/>
            <a:ext cx="5410200" cy="6612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5.ลงมือปฏิบัติตามแผนที่วางไว้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938" indent="-7938" algn="thaiDist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เมื่อคุณมีแผนทางการเงิน และทราบถึงวิธีการที่จะทำให้บรรลุเป้าหมายตามที่คุณต้องการแล้ว คุณก็ควรลงมือปฏิบัติตามแผนนั้นโดยทันที เพราะในกรณีที่พบปัญหาหรือข้อบกพร่องใดๆ คุณจะได้สามารถแก้ไขแผนทางการเงินนั้นได้ทันท่วงที</a:t>
            </a:r>
            <a:endParaRPr lang="en-US" sz="32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6.ทบทวนและปรับปรุงแผนอย่างสม่ำเสมอ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เพราะการเปลี่ยนแปลงเกิดขึ้นได้ตลอดเวลา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การทบทวนและปรับปรุงแผนการออมอย่างสม่ำเสมอ อย่างน้อยทุกๆ 6 เดือน จะทำให้การออมเป็นไปอย่างเหมาะสมและบรรลุเป้าหมายที่ตั้งไว้</a:t>
            </a:r>
            <a:endParaRPr lang="en-US" sz="32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ข้อแนะนำเพิ่มเติมเพื่อการเกษียณอายุให้บรรลุเป้าหมาย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828800"/>
            <a:ext cx="8229600" cy="11856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Q&amp;A</a:t>
            </a:r>
            <a:endParaRPr lang="en-US" sz="8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Autofit/>
          </a:bodyPr>
          <a:lstStyle/>
          <a:p>
            <a:pPr marL="7938" indent="906463" algn="thaiDist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สังคมปัจจุบันมีความเปลี่ยนแปลงอยู่ตลอดเวลา คนทำงานนอกจากมีงานทำ มีเงินเดือนประจำแล้ว ยังต้องมองหาตัวช่วยใหม่เพื่อมาเป็นหลักประกันช่วยเสริมสร้างความมั่นคงให้กับชีวิต</a:t>
            </a:r>
            <a:endParaRPr lang="en-US" sz="32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61300" y="457200"/>
            <a:ext cx="89827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le 4"/>
          <p:cNvSpPr/>
          <p:nvPr/>
        </p:nvSpPr>
        <p:spPr>
          <a:xfrm>
            <a:off x="228600" y="3062748"/>
            <a:ext cx="8915400" cy="30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3852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บทบาทของการวางแผนสำหรับเกษียณอายุกับการวางแผนการเงินส่วนบุคคล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4419600"/>
            <a:ext cx="8534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200" b="1" i="1" dirty="0" smtClean="0">
                <a:solidFill>
                  <a:schemeClr val="accent3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การวางแผนเกษียณอายุ เป็นไปเพื่อให้มีชีวิตที่ดีให้วัยเกษียณ ไม่ต้องเป็นภาระของลูกหลาน โดยสามารถพึ่งพาตนเองได้ และใช้ชีวิตอย่างมีความสุข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สภาวะสังคมปัจจุบันของประเทศไทย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72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โครงสร้างประชากรเปลี่ยนแปลงไป และมีแนวโน้มเข้าสู่สังคมผู้สูงอายุ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2133600"/>
            <a:ext cx="8934450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404872"/>
          </a:xfrm>
        </p:spPr>
        <p:txBody>
          <a:bodyPr>
            <a:normAutofit/>
          </a:bodyPr>
          <a:lstStyle/>
          <a:p>
            <a:pPr marL="7938" indent="-7938">
              <a:buNone/>
            </a:pPr>
            <a:r>
              <a:rPr lang="th-TH" sz="32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รูปแบบและขนาดของครอบครัวมีการเปลี่ยนแปลงไป</a:t>
            </a:r>
          </a:p>
          <a:p>
            <a:pPr marL="7938" indent="-7938"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คนส่วนใหญ่อยู่เป็นโสดมากขึ้น แต่งงานและมีบุตรน้อยลงหรือช้าลงล้วนส่งผลให้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ครอบครัวไทยในปัจจุบันกลายเป็นครอบครัวเล็กหรือครอบครัวเดี่ยว ไม่สามารถดูแลผู้สูงอายุได้อย่างเต็มที่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en-US" sz="3200" b="1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สภาวะสังคมปัจจุบันของประเทศไทย (ต่อ)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638800" y="3505200"/>
            <a:ext cx="320992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28600" y="3581400"/>
            <a:ext cx="298132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h-TH" sz="5500" dirty="0" smtClean="0"/>
              <a:t>ข้อคิดก่อนการวางแผนเพื่อการเกษียณ</a:t>
            </a:r>
            <a:endParaRPr lang="en-US" sz="55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553200" y="2647950"/>
            <a:ext cx="216217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590800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200" b="1" i="1" u="sng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ระยะเวลาแห่งช่วงชีวิต (</a:t>
            </a:r>
            <a:r>
              <a:rPr lang="en-US" sz="3200" b="1" i="1" u="sng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Longevity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หมายถึง ช่วงระยะเวลาตั้งแต่เกิดจนกระทั่งเสียชีวิต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ประเด็นสำคัญที่ต้องพิจารณา คือ เมื่อมนุษย์มีอายุยืนยาวขึ้น จำนวนเงินที่ต้องการใช้ยามเกษียณอายุก็จะเพิ่มขึ้นตามไปด้วย นั่นหมายความว่าระยะเวลาแห่งช่วงชีวิตจะช่วยให้คุณพอประมาณการคร่าวๆ ได้ว่าคุณจะต้องใช้เงินออมของคุณไปอีกกี่ปีหลังจากวันที่เกษียณอายุ</a:t>
            </a:r>
            <a:endParaRPr lang="en-US" sz="32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i="1" u="sng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sz="4400" i="1" u="sng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ระยะเวลาแห่งช่วงชีวิต (</a:t>
            </a:r>
            <a:r>
              <a:rPr lang="en-US" sz="4400" i="1" u="sng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Longevity)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362200" y="3687033"/>
            <a:ext cx="4953000" cy="3018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169</TotalTime>
  <Words>996</Words>
  <Application>Microsoft Office PowerPoint</Application>
  <PresentationFormat>On-screen Show (4:3)</PresentationFormat>
  <Paragraphs>83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การวางแผนเพื่อหลักประกันของชีวิต</vt:lpstr>
      <vt:lpstr>Slide 2</vt:lpstr>
      <vt:lpstr>Slide 3</vt:lpstr>
      <vt:lpstr>Slide 4</vt:lpstr>
      <vt:lpstr>บทบาทของการวางแผนสำหรับเกษียณอายุกับการวางแผนการเงินส่วนบุคคล</vt:lpstr>
      <vt:lpstr>สภาวะสังคมปัจจุบันของประเทศไทย</vt:lpstr>
      <vt:lpstr>สภาวะสังคมปัจจุบันของประเทศไทย (ต่อ)</vt:lpstr>
      <vt:lpstr>ข้อคิดก่อนการวางแผนเพื่อการเกษียณ</vt:lpstr>
      <vt:lpstr>1. ระยะเวลาแห่งช่วงชีวิต (Longevity)</vt:lpstr>
      <vt:lpstr>2. อัตราเงินเฟ้อในช่วงเวลาของการเกษียณอายุ</vt:lpstr>
      <vt:lpstr>ตัวอย่าง</vt:lpstr>
      <vt:lpstr>3. วิถีชีวิต หรือ ไลฟ์สไตล์ (Life Style)</vt:lpstr>
      <vt:lpstr>4. ปัญหาสุขภาพ (Health)</vt:lpstr>
      <vt:lpstr>การวางแผนการเงินสำหรับเกษียณอายุ</vt:lpstr>
      <vt:lpstr>1.กำหนดเป้าหมายหรือสิ่งที่ต้องการหลังเกษียณอายุ</vt:lpstr>
      <vt:lpstr>2.คำนวณความต้องการใช้เงินหลังเกษียณอายุและสำรวจความพร้อมของตนเอง</vt:lpstr>
      <vt:lpstr>Slide 17</vt:lpstr>
      <vt:lpstr>Slide 18</vt:lpstr>
      <vt:lpstr>Slide 19</vt:lpstr>
      <vt:lpstr>3.กำหนดวิธีการหรือเลือกหนทางที่จะทำให้บรรลุเป้าหมาย</vt:lpstr>
      <vt:lpstr>Slide 21</vt:lpstr>
      <vt:lpstr>4.เขียนแผนทางการเงินเป็นลายลักษณ์อักษร</vt:lpstr>
      <vt:lpstr>Slide 23</vt:lpstr>
      <vt:lpstr>5.ลงมือปฏิบัติตามแผนที่วางไว้</vt:lpstr>
      <vt:lpstr>6.ทบทวนและปรับปรุงแผนอย่างสม่ำเสมอ</vt:lpstr>
      <vt:lpstr>ข้อแนะนำเพิ่มเติมเพื่อการเกษียณอายุให้บรรลุเป้าหมาย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การวางแผนเพื่อหลักประกันของชีวิต</dc:title>
  <dc:creator>JP</dc:creator>
  <cp:lastModifiedBy>TS</cp:lastModifiedBy>
  <cp:revision>6</cp:revision>
  <dcterms:created xsi:type="dcterms:W3CDTF">2011-08-16T07:04:53Z</dcterms:created>
  <dcterms:modified xsi:type="dcterms:W3CDTF">2011-08-16T12:44:35Z</dcterms:modified>
</cp:coreProperties>
</file>